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05C467-7594-48A5-8122-26E612A9EF47}" v="14" dt="2022-03-29T09:32:20.3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igi Pogliani" userId="daeb4ac39f41b282" providerId="LiveId" clId="{1705C467-7594-48A5-8122-26E612A9EF47}"/>
    <pc:docChg chg="undo custSel modSld">
      <pc:chgData name="Luigi Pogliani" userId="daeb4ac39f41b282" providerId="LiveId" clId="{1705C467-7594-48A5-8122-26E612A9EF47}" dt="2022-03-29T09:39:33.288" v="170" actId="20577"/>
      <pc:docMkLst>
        <pc:docMk/>
      </pc:docMkLst>
      <pc:sldChg chg="addSp delSp modSp mod">
        <pc:chgData name="Luigi Pogliani" userId="daeb4ac39f41b282" providerId="LiveId" clId="{1705C467-7594-48A5-8122-26E612A9EF47}" dt="2022-03-29T09:39:33.288" v="170" actId="20577"/>
        <pc:sldMkLst>
          <pc:docMk/>
          <pc:sldMk cId="2065511927" sldId="256"/>
        </pc:sldMkLst>
        <pc:spChg chg="add mod">
          <ac:chgData name="Luigi Pogliani" userId="daeb4ac39f41b282" providerId="LiveId" clId="{1705C467-7594-48A5-8122-26E612A9EF47}" dt="2022-03-29T09:23:14.618" v="45" actId="1076"/>
          <ac:spMkLst>
            <pc:docMk/>
            <pc:sldMk cId="2065511927" sldId="256"/>
            <ac:spMk id="14" creationId="{92EFC19C-5110-4625-A37E-FCF73FC81E21}"/>
          </ac:spMkLst>
        </pc:spChg>
        <pc:spChg chg="mod">
          <ac:chgData name="Luigi Pogliani" userId="daeb4ac39f41b282" providerId="LiveId" clId="{1705C467-7594-48A5-8122-26E612A9EF47}" dt="2022-03-29T09:32:58.468" v="112" actId="20577"/>
          <ac:spMkLst>
            <pc:docMk/>
            <pc:sldMk cId="2065511927" sldId="256"/>
            <ac:spMk id="18" creationId="{92B622BD-382E-4AFA-931B-3129347CD8C4}"/>
          </ac:spMkLst>
        </pc:spChg>
        <pc:spChg chg="mod">
          <ac:chgData name="Luigi Pogliani" userId="daeb4ac39f41b282" providerId="LiveId" clId="{1705C467-7594-48A5-8122-26E612A9EF47}" dt="2022-03-29T09:38:02.810" v="165" actId="1076"/>
          <ac:spMkLst>
            <pc:docMk/>
            <pc:sldMk cId="2065511927" sldId="256"/>
            <ac:spMk id="22" creationId="{EE30A839-E060-4E0A-B2E7-A384DDC9B977}"/>
          </ac:spMkLst>
        </pc:spChg>
        <pc:spChg chg="mod">
          <ac:chgData name="Luigi Pogliani" userId="daeb4ac39f41b282" providerId="LiveId" clId="{1705C467-7594-48A5-8122-26E612A9EF47}" dt="2022-03-29T09:33:04.885" v="116" actId="20577"/>
          <ac:spMkLst>
            <pc:docMk/>
            <pc:sldMk cId="2065511927" sldId="256"/>
            <ac:spMk id="38" creationId="{46B0D6C9-32FF-44B1-B893-290D81864B27}"/>
          </ac:spMkLst>
        </pc:spChg>
        <pc:spChg chg="mod">
          <ac:chgData name="Luigi Pogliani" userId="daeb4ac39f41b282" providerId="LiveId" clId="{1705C467-7594-48A5-8122-26E612A9EF47}" dt="2022-03-29T09:33:01.410" v="114" actId="20577"/>
          <ac:spMkLst>
            <pc:docMk/>
            <pc:sldMk cId="2065511927" sldId="256"/>
            <ac:spMk id="39" creationId="{0963D0B7-4331-42F7-B18A-BE03AD85DE21}"/>
          </ac:spMkLst>
        </pc:spChg>
        <pc:spChg chg="mod">
          <ac:chgData name="Luigi Pogliani" userId="daeb4ac39f41b282" providerId="LiveId" clId="{1705C467-7594-48A5-8122-26E612A9EF47}" dt="2022-03-29T09:33:08.006" v="118" actId="20577"/>
          <ac:spMkLst>
            <pc:docMk/>
            <pc:sldMk cId="2065511927" sldId="256"/>
            <ac:spMk id="40" creationId="{87977D00-CBA5-4D93-B79B-4AB6B30FB645}"/>
          </ac:spMkLst>
        </pc:spChg>
        <pc:spChg chg="mod">
          <ac:chgData name="Luigi Pogliani" userId="daeb4ac39f41b282" providerId="LiveId" clId="{1705C467-7594-48A5-8122-26E612A9EF47}" dt="2022-03-29T09:33:11.429" v="120" actId="20577"/>
          <ac:spMkLst>
            <pc:docMk/>
            <pc:sldMk cId="2065511927" sldId="256"/>
            <ac:spMk id="41" creationId="{848E6FA2-09A9-40B0-82AE-C5763D9BC366}"/>
          </ac:spMkLst>
        </pc:spChg>
        <pc:spChg chg="mod">
          <ac:chgData name="Luigi Pogliani" userId="daeb4ac39f41b282" providerId="LiveId" clId="{1705C467-7594-48A5-8122-26E612A9EF47}" dt="2022-03-29T09:33:13.912" v="122" actId="20577"/>
          <ac:spMkLst>
            <pc:docMk/>
            <pc:sldMk cId="2065511927" sldId="256"/>
            <ac:spMk id="42" creationId="{BB53A7AD-939A-470B-8412-AA76696C0C7B}"/>
          </ac:spMkLst>
        </pc:spChg>
        <pc:spChg chg="mod">
          <ac:chgData name="Luigi Pogliani" userId="daeb4ac39f41b282" providerId="LiveId" clId="{1705C467-7594-48A5-8122-26E612A9EF47}" dt="2022-03-29T09:19:32.734" v="6" actId="1037"/>
          <ac:spMkLst>
            <pc:docMk/>
            <pc:sldMk cId="2065511927" sldId="256"/>
            <ac:spMk id="45" creationId="{7C492D2A-4869-4CFF-8BC9-66D496F94CE2}"/>
          </ac:spMkLst>
        </pc:spChg>
        <pc:spChg chg="mod">
          <ac:chgData name="Luigi Pogliani" userId="daeb4ac39f41b282" providerId="LiveId" clId="{1705C467-7594-48A5-8122-26E612A9EF47}" dt="2022-03-29T09:18:18.465" v="1" actId="1076"/>
          <ac:spMkLst>
            <pc:docMk/>
            <pc:sldMk cId="2065511927" sldId="256"/>
            <ac:spMk id="46" creationId="{AF87BBF7-54D7-4280-93DC-72A4BEEC4070}"/>
          </ac:spMkLst>
        </pc:spChg>
        <pc:spChg chg="mod">
          <ac:chgData name="Luigi Pogliani" userId="daeb4ac39f41b282" providerId="LiveId" clId="{1705C467-7594-48A5-8122-26E612A9EF47}" dt="2022-03-29T09:18:28.553" v="2" actId="1076"/>
          <ac:spMkLst>
            <pc:docMk/>
            <pc:sldMk cId="2065511927" sldId="256"/>
            <ac:spMk id="47" creationId="{C81D0B20-31DB-465B-A3D9-B58901EE0BC4}"/>
          </ac:spMkLst>
        </pc:spChg>
        <pc:spChg chg="mod">
          <ac:chgData name="Luigi Pogliani" userId="daeb4ac39f41b282" providerId="LiveId" clId="{1705C467-7594-48A5-8122-26E612A9EF47}" dt="2022-03-29T09:18:48.117" v="4" actId="1076"/>
          <ac:spMkLst>
            <pc:docMk/>
            <pc:sldMk cId="2065511927" sldId="256"/>
            <ac:spMk id="48" creationId="{E9DADC73-04B8-45F8-A584-B2017D3E98A2}"/>
          </ac:spMkLst>
        </pc:spChg>
        <pc:spChg chg="mod">
          <ac:chgData name="Luigi Pogliani" userId="daeb4ac39f41b282" providerId="LiveId" clId="{1705C467-7594-48A5-8122-26E612A9EF47}" dt="2022-03-29T09:19:03.756" v="5" actId="1076"/>
          <ac:spMkLst>
            <pc:docMk/>
            <pc:sldMk cId="2065511927" sldId="256"/>
            <ac:spMk id="49" creationId="{1CDDEC29-9B30-4B1D-84B7-6DC7FA5DCE4A}"/>
          </ac:spMkLst>
        </pc:spChg>
        <pc:spChg chg="add mod">
          <ac:chgData name="Luigi Pogliani" userId="daeb4ac39f41b282" providerId="LiveId" clId="{1705C467-7594-48A5-8122-26E612A9EF47}" dt="2022-03-29T09:24:44.742" v="59" actId="1076"/>
          <ac:spMkLst>
            <pc:docMk/>
            <pc:sldMk cId="2065511927" sldId="256"/>
            <ac:spMk id="51" creationId="{7F966E1B-09C7-4FB3-8F32-27B3EADB7EC8}"/>
          </ac:spMkLst>
        </pc:spChg>
        <pc:spChg chg="add mod">
          <ac:chgData name="Luigi Pogliani" userId="daeb4ac39f41b282" providerId="LiveId" clId="{1705C467-7594-48A5-8122-26E612A9EF47}" dt="2022-03-29T09:24:11.860" v="54" actId="1076"/>
          <ac:spMkLst>
            <pc:docMk/>
            <pc:sldMk cId="2065511927" sldId="256"/>
            <ac:spMk id="52" creationId="{516700D5-C846-4DE0-87E9-8D6624879EC6}"/>
          </ac:spMkLst>
        </pc:spChg>
        <pc:spChg chg="add mod">
          <ac:chgData name="Luigi Pogliani" userId="daeb4ac39f41b282" providerId="LiveId" clId="{1705C467-7594-48A5-8122-26E612A9EF47}" dt="2022-03-29T09:24:06.574" v="53" actId="1076"/>
          <ac:spMkLst>
            <pc:docMk/>
            <pc:sldMk cId="2065511927" sldId="256"/>
            <ac:spMk id="53" creationId="{45FD9E70-7C93-4BD4-82D7-030D935239B2}"/>
          </ac:spMkLst>
        </pc:spChg>
        <pc:spChg chg="add mod">
          <ac:chgData name="Luigi Pogliani" userId="daeb4ac39f41b282" providerId="LiveId" clId="{1705C467-7594-48A5-8122-26E612A9EF47}" dt="2022-03-29T09:24:02.402" v="52" actId="1076"/>
          <ac:spMkLst>
            <pc:docMk/>
            <pc:sldMk cId="2065511927" sldId="256"/>
            <ac:spMk id="54" creationId="{FF6203B9-F6C8-47E7-8CE1-D3D309D2CB6F}"/>
          </ac:spMkLst>
        </pc:spChg>
        <pc:spChg chg="add del mod">
          <ac:chgData name="Luigi Pogliani" userId="daeb4ac39f41b282" providerId="LiveId" clId="{1705C467-7594-48A5-8122-26E612A9EF47}" dt="2022-03-29T09:32:13.640" v="90"/>
          <ac:spMkLst>
            <pc:docMk/>
            <pc:sldMk cId="2065511927" sldId="256"/>
            <ac:spMk id="61" creationId="{FA88FA34-7CA8-40D6-8F33-B221A4BB206F}"/>
          </ac:spMkLst>
        </pc:spChg>
        <pc:spChg chg="add del mod">
          <ac:chgData name="Luigi Pogliani" userId="daeb4ac39f41b282" providerId="LiveId" clId="{1705C467-7594-48A5-8122-26E612A9EF47}" dt="2022-03-29T09:32:13.642" v="92"/>
          <ac:spMkLst>
            <pc:docMk/>
            <pc:sldMk cId="2065511927" sldId="256"/>
            <ac:spMk id="62" creationId="{4968527F-0A54-4ECC-A59D-A4146EAF5570}"/>
          </ac:spMkLst>
        </pc:spChg>
        <pc:spChg chg="add mod">
          <ac:chgData name="Luigi Pogliani" userId="daeb4ac39f41b282" providerId="LiveId" clId="{1705C467-7594-48A5-8122-26E612A9EF47}" dt="2022-03-29T09:32:11.759" v="88" actId="1076"/>
          <ac:spMkLst>
            <pc:docMk/>
            <pc:sldMk cId="2065511927" sldId="256"/>
            <ac:spMk id="63" creationId="{1C1E8E88-C10E-4853-BA2F-BC43FB81A40C}"/>
          </ac:spMkLst>
        </pc:spChg>
        <pc:spChg chg="add mod">
          <ac:chgData name="Luigi Pogliani" userId="daeb4ac39f41b282" providerId="LiveId" clId="{1705C467-7594-48A5-8122-26E612A9EF47}" dt="2022-03-29T09:39:33.288" v="170" actId="20577"/>
          <ac:spMkLst>
            <pc:docMk/>
            <pc:sldMk cId="2065511927" sldId="256"/>
            <ac:spMk id="64" creationId="{46B57252-F1FA-428E-954C-6F7140B87280}"/>
          </ac:spMkLst>
        </pc:spChg>
        <pc:spChg chg="add mod">
          <ac:chgData name="Luigi Pogliani" userId="daeb4ac39f41b282" providerId="LiveId" clId="{1705C467-7594-48A5-8122-26E612A9EF47}" dt="2022-03-29T09:36:56.119" v="158" actId="14100"/>
          <ac:spMkLst>
            <pc:docMk/>
            <pc:sldMk cId="2065511927" sldId="256"/>
            <ac:spMk id="65" creationId="{05914679-5945-4A98-A389-E4675E7ECE93}"/>
          </ac:spMkLst>
        </pc:spChg>
        <pc:spChg chg="add del">
          <ac:chgData name="Luigi Pogliani" userId="daeb4ac39f41b282" providerId="LiveId" clId="{1705C467-7594-48A5-8122-26E612A9EF47}" dt="2022-03-29T09:35:45.897" v="150" actId="11529"/>
          <ac:spMkLst>
            <pc:docMk/>
            <pc:sldMk cId="2065511927" sldId="256"/>
            <ac:spMk id="67" creationId="{A87BD8FD-6975-48C0-81FA-2A6167048EAB}"/>
          </ac:spMkLst>
        </pc:spChg>
        <pc:spChg chg="add mod">
          <ac:chgData name="Luigi Pogliani" userId="daeb4ac39f41b282" providerId="LiveId" clId="{1705C467-7594-48A5-8122-26E612A9EF47}" dt="2022-03-29T09:36:42.684" v="156" actId="14100"/>
          <ac:spMkLst>
            <pc:docMk/>
            <pc:sldMk cId="2065511927" sldId="256"/>
            <ac:spMk id="68" creationId="{9FA36734-76A7-4A72-A608-D08FFCC55E99}"/>
          </ac:spMkLst>
        </pc:spChg>
        <pc:cxnChg chg="add del">
          <ac:chgData name="Luigi Pogliani" userId="daeb4ac39f41b282" providerId="LiveId" clId="{1705C467-7594-48A5-8122-26E612A9EF47}" dt="2022-03-29T09:20:18.254" v="8" actId="478"/>
          <ac:cxnSpMkLst>
            <pc:docMk/>
            <pc:sldMk cId="2065511927" sldId="256"/>
            <ac:cxnSpMk id="3" creationId="{97DE0615-A2A8-4AEA-999F-E90D52EE2575}"/>
          </ac:cxnSpMkLst>
        </pc:cxnChg>
        <pc:cxnChg chg="mod">
          <ac:chgData name="Luigi Pogliani" userId="daeb4ac39f41b282" providerId="LiveId" clId="{1705C467-7594-48A5-8122-26E612A9EF47}" dt="2022-03-29T09:37:18.328" v="160" actId="14100"/>
          <ac:cxnSpMkLst>
            <pc:docMk/>
            <pc:sldMk cId="2065511927" sldId="256"/>
            <ac:cxnSpMk id="12" creationId="{6B493CBA-1319-4314-9AA9-EF5A5F0F5C89}"/>
          </ac:cxnSpMkLst>
        </pc:cxnChg>
        <pc:cxnChg chg="mod">
          <ac:chgData name="Luigi Pogliani" userId="daeb4ac39f41b282" providerId="LiveId" clId="{1705C467-7594-48A5-8122-26E612A9EF47}" dt="2022-03-29T09:37:24.078" v="161" actId="14100"/>
          <ac:cxnSpMkLst>
            <pc:docMk/>
            <pc:sldMk cId="2065511927" sldId="256"/>
            <ac:cxnSpMk id="25" creationId="{3FBC9231-0F7B-45B7-BCDF-FDBCB9470A23}"/>
          </ac:cxnSpMkLst>
        </pc:cxnChg>
        <pc:cxnChg chg="mod">
          <ac:chgData name="Luigi Pogliani" userId="daeb4ac39f41b282" providerId="LiveId" clId="{1705C467-7594-48A5-8122-26E612A9EF47}" dt="2022-03-29T09:37:29.701" v="162" actId="14100"/>
          <ac:cxnSpMkLst>
            <pc:docMk/>
            <pc:sldMk cId="2065511927" sldId="256"/>
            <ac:cxnSpMk id="27" creationId="{D44A807D-30D9-4BCB-B684-B9EE3FD98C0F}"/>
          </ac:cxnSpMkLst>
        </pc:cxnChg>
        <pc:cxnChg chg="add mod">
          <ac:chgData name="Luigi Pogliani" userId="daeb4ac39f41b282" providerId="LiveId" clId="{1705C467-7594-48A5-8122-26E612A9EF47}" dt="2022-03-29T09:38:51.986" v="169" actId="14100"/>
          <ac:cxnSpMkLst>
            <pc:docMk/>
            <pc:sldMk cId="2065511927" sldId="256"/>
            <ac:cxnSpMk id="28" creationId="{A9CC4206-7E6A-4248-BAEF-07FD1029B323}"/>
          </ac:cxnSpMkLst>
        </pc:cxnChg>
        <pc:cxnChg chg="add mod">
          <ac:chgData name="Luigi Pogliani" userId="daeb4ac39f41b282" providerId="LiveId" clId="{1705C467-7594-48A5-8122-26E612A9EF47}" dt="2022-03-29T09:21:04.331" v="14" actId="14100"/>
          <ac:cxnSpMkLst>
            <pc:docMk/>
            <pc:sldMk cId="2065511927" sldId="256"/>
            <ac:cxnSpMk id="30" creationId="{E6EE85E0-7D23-4EAF-BA8C-B40FB6B46C86}"/>
          </ac:cxnSpMkLst>
        </pc:cxnChg>
        <pc:cxnChg chg="mod">
          <ac:chgData name="Luigi Pogliani" userId="daeb4ac39f41b282" providerId="LiveId" clId="{1705C467-7594-48A5-8122-26E612A9EF47}" dt="2022-03-29T09:38:32.679" v="168" actId="14100"/>
          <ac:cxnSpMkLst>
            <pc:docMk/>
            <pc:sldMk cId="2065511927" sldId="256"/>
            <ac:cxnSpMk id="31" creationId="{FFC0DDA9-7101-4E9E-B874-BA59AAF286A9}"/>
          </ac:cxnSpMkLst>
        </pc:cxnChg>
        <pc:cxnChg chg="mod">
          <ac:chgData name="Luigi Pogliani" userId="daeb4ac39f41b282" providerId="LiveId" clId="{1705C467-7594-48A5-8122-26E612A9EF47}" dt="2022-03-29T09:37:41.038" v="164" actId="14100"/>
          <ac:cxnSpMkLst>
            <pc:docMk/>
            <pc:sldMk cId="2065511927" sldId="256"/>
            <ac:cxnSpMk id="33" creationId="{B4F2B592-1C4C-4598-9436-EADFFA19EE07}"/>
          </ac:cxnSpMkLst>
        </pc:cxnChg>
        <pc:cxnChg chg="add mod">
          <ac:chgData name="Luigi Pogliani" userId="daeb4ac39f41b282" providerId="LiveId" clId="{1705C467-7594-48A5-8122-26E612A9EF47}" dt="2022-03-29T09:24:40.901" v="58" actId="14100"/>
          <ac:cxnSpMkLst>
            <pc:docMk/>
            <pc:sldMk cId="2065511927" sldId="256"/>
            <ac:cxnSpMk id="34" creationId="{51A2BE9F-09D6-43D8-AC44-2D2021B26241}"/>
          </ac:cxnSpMkLst>
        </pc:cxnChg>
        <pc:cxnChg chg="add mod">
          <ac:chgData name="Luigi Pogliani" userId="daeb4ac39f41b282" providerId="LiveId" clId="{1705C467-7594-48A5-8122-26E612A9EF47}" dt="2022-03-29T09:31:17.354" v="73" actId="14100"/>
          <ac:cxnSpMkLst>
            <pc:docMk/>
            <pc:sldMk cId="2065511927" sldId="256"/>
            <ac:cxnSpMk id="35" creationId="{5BDAA4CC-DBCA-4FA8-9AB3-EC2A7D730261}"/>
          </ac:cxnSpMkLst>
        </pc:cxnChg>
        <pc:cxnChg chg="mod">
          <ac:chgData name="Luigi Pogliani" userId="daeb4ac39f41b282" providerId="LiveId" clId="{1705C467-7594-48A5-8122-26E612A9EF47}" dt="2022-03-29T09:37:35.097" v="163" actId="14100"/>
          <ac:cxnSpMkLst>
            <pc:docMk/>
            <pc:sldMk cId="2065511927" sldId="256"/>
            <ac:cxnSpMk id="36" creationId="{384C2AAF-20B2-4108-8602-CBA2717BCA6D}"/>
          </ac:cxnSpMkLst>
        </pc:cxnChg>
        <pc:cxnChg chg="add mod">
          <ac:chgData name="Luigi Pogliani" userId="daeb4ac39f41b282" providerId="LiveId" clId="{1705C467-7594-48A5-8122-26E612A9EF47}" dt="2022-03-29T09:21:29.695" v="20" actId="14100"/>
          <ac:cxnSpMkLst>
            <pc:docMk/>
            <pc:sldMk cId="2065511927" sldId="256"/>
            <ac:cxnSpMk id="37" creationId="{DBF7080A-BF44-4BE7-BFCB-AA64B3ADE981}"/>
          </ac:cxnSpMkLst>
        </pc:cxnChg>
        <pc:cxnChg chg="add mod">
          <ac:chgData name="Luigi Pogliani" userId="daeb4ac39f41b282" providerId="LiveId" clId="{1705C467-7594-48A5-8122-26E612A9EF47}" dt="2022-03-29T09:21:49.881" v="23" actId="14100"/>
          <ac:cxnSpMkLst>
            <pc:docMk/>
            <pc:sldMk cId="2065511927" sldId="256"/>
            <ac:cxnSpMk id="43" creationId="{689ED736-4A8E-4B74-8982-E4934945E416}"/>
          </ac:cxnSpMkLst>
        </pc:cxnChg>
        <pc:cxnChg chg="add mod">
          <ac:chgData name="Luigi Pogliani" userId="daeb4ac39f41b282" providerId="LiveId" clId="{1705C467-7594-48A5-8122-26E612A9EF47}" dt="2022-03-29T09:22:10.914" v="28" actId="14100"/>
          <ac:cxnSpMkLst>
            <pc:docMk/>
            <pc:sldMk cId="2065511927" sldId="256"/>
            <ac:cxnSpMk id="50" creationId="{34078A0E-A2E5-4AC3-BEE6-F6F11912E35E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3390014-D311-4794-ADD6-14E17201C8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DCB0D2A-D9C2-4924-B799-8F9F63DB8C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0956DBB-BCB7-41CD-8A75-DBA0D0F4F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A43F-9AD4-4A49-A7E6-23CA31D87A41}" type="datetimeFigureOut">
              <a:rPr lang="it-IT" smtClean="0"/>
              <a:t>29/03/2022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D2EB8A5-C749-4E7E-979F-5CA03316A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CDC79FA-E87B-43EB-A834-5E36AF185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3030-8639-4F1A-942F-49A932DF0A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54126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95BB1CF-0FE2-4333-A51A-513349598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6DCD490-E04F-40DC-A77F-DCD80B848E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3C1983D-2523-4965-976F-E1BF89E22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A43F-9AD4-4A49-A7E6-23CA31D87A41}" type="datetimeFigureOut">
              <a:rPr lang="it-IT" smtClean="0"/>
              <a:t>29/03/2022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D30EBC3-7BA5-4562-B48B-CFC50FF1D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14251E6-45C4-493D-B888-49603E797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3030-8639-4F1A-942F-49A932DF0A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0355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F3A6BC83-15B2-49F9-AD1A-7C86D02F1D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A3ECF5B-E386-4758-86CA-3B90624E49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5544E5-B554-46CA-9269-2092B23E0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A43F-9AD4-4A49-A7E6-23CA31D87A41}" type="datetimeFigureOut">
              <a:rPr lang="it-IT" smtClean="0"/>
              <a:t>29/03/2022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215972B-3341-473F-AE8F-AD99AA7A9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E610898-2A3C-46AD-9AD4-EAD0E0144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3030-8639-4F1A-942F-49A932DF0A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396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255CDF6-2068-43BC-94E7-68BB28C1D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26B098A-34F0-4BD3-9BCB-79A7FA1279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18B9D98-1391-445E-B996-CEBEDC7B1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A43F-9AD4-4A49-A7E6-23CA31D87A41}" type="datetimeFigureOut">
              <a:rPr lang="it-IT" smtClean="0"/>
              <a:t>29/03/2022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4929F0A-2EAE-4FC5-B24C-97E855C22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F826196-CD26-4458-9D4B-AC658DD3E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3030-8639-4F1A-942F-49A932DF0A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2147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F297579-2B4C-4EDA-88E3-D1E04C71F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CAB51CA-1DBE-4A6E-9FF1-0A0DA15A5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09A4671-ADF7-419D-9F9B-119CBACB2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A43F-9AD4-4A49-A7E6-23CA31D87A41}" type="datetimeFigureOut">
              <a:rPr lang="it-IT" smtClean="0"/>
              <a:t>29/03/2022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6FF0813-069F-458F-A5FF-95F3A932D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6BE745D-0F92-4ACE-B8E3-00E9E35D4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3030-8639-4F1A-942F-49A932DF0A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760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4F3C935-47EA-418D-922A-8913BAA3C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A225F80-794D-473A-8E3A-4B87167F09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F1B079B-B1B9-4AB8-BE12-A6CD5F6412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DD93414-0D63-4EAB-AFE6-87F2F6250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A43F-9AD4-4A49-A7E6-23CA31D87A41}" type="datetimeFigureOut">
              <a:rPr lang="it-IT" smtClean="0"/>
              <a:t>29/03/2022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8A66F47-1103-4B94-A4B1-2CE9CF2CF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87B328-D104-4422-A64C-EEFC431D8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3030-8639-4F1A-942F-49A932DF0A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101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85F89C8-F8C3-4235-953E-733686E76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EAD864C-6460-4181-842A-153089D5DC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EA8DAA5E-0C66-4F8F-94E8-41A4108034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0A7B781E-1C86-49F8-9376-946DBA80A2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7B1AB87-72D5-4BB4-9F61-0D962730F9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CC106DF5-89E5-459B-A89C-3AB1494D4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A43F-9AD4-4A49-A7E6-23CA31D87A41}" type="datetimeFigureOut">
              <a:rPr lang="it-IT" smtClean="0"/>
              <a:t>29/03/2022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341F727B-C991-47CC-9094-A09F728AC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605656D1-7A07-4155-AD8C-6C9208B15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3030-8639-4F1A-942F-49A932DF0A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4228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7F1DF57-8EAF-47B0-B064-4D3AF5D3D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17749FD-D6F7-47D5-990F-60E89984B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A43F-9AD4-4A49-A7E6-23CA31D87A41}" type="datetimeFigureOut">
              <a:rPr lang="it-IT" smtClean="0"/>
              <a:t>29/03/2022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DE33357-2E47-45A5-AAFE-789B7C6A4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25070B-0D7F-484B-ADD7-01D3B7F1D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3030-8639-4F1A-942F-49A932DF0A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2241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5F45BACE-9608-4CF3-ADC9-1F5CA7E2E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A43F-9AD4-4A49-A7E6-23CA31D87A41}" type="datetimeFigureOut">
              <a:rPr lang="it-IT" smtClean="0"/>
              <a:t>29/03/2022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E150C385-6F4C-4F96-BE31-196FA5C3A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A97AC30-8095-4A90-B22B-7CDFCF64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3030-8639-4F1A-942F-49A932DF0A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6770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D09C5F7-041E-461B-B937-FEF1928B1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A388898-B55D-4530-A23A-712D2D3006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365E957-168C-4EB9-8CA6-862100BD2D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10E7FDE-56CD-4E8F-829E-466B848F7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A43F-9AD4-4A49-A7E6-23CA31D87A41}" type="datetimeFigureOut">
              <a:rPr lang="it-IT" smtClean="0"/>
              <a:t>29/03/2022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CCBE03D-B8DA-4486-A801-41F73F76C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61684DE-E264-4B1B-9498-85D8AD30A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3030-8639-4F1A-942F-49A932DF0A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2198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83FC2A-2F88-421F-9A99-2554DAC36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3B92A8D0-45BD-42E6-BF7D-A984618EC5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361EA2DF-198B-4D74-80B6-B85198C941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859FF49-6EA5-4DBE-8C3B-79ED75350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2A43F-9AD4-4A49-A7E6-23CA31D87A41}" type="datetimeFigureOut">
              <a:rPr lang="it-IT" smtClean="0"/>
              <a:t>29/03/2022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6CB3F5A-4E7C-40B0-B46C-919A73E1A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C4FF8FE-BDE8-4351-8361-7627BE9ED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3030-8639-4F1A-942F-49A932DF0A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7334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6D560B55-70E9-4B94-B9EF-E78AF1AC9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85F8AC2-4B97-4AB3-A8FF-3023F97950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3F31DF9-46AE-4AE2-A5B3-0606E09E9D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2A43F-9AD4-4A49-A7E6-23CA31D87A41}" type="datetimeFigureOut">
              <a:rPr lang="it-IT" smtClean="0"/>
              <a:t>29/03/2022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93345C8-6331-4E20-9BB2-F84063F2F6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F9A37D3-15A3-4959-8C1B-8419178B04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E3030-8639-4F1A-942F-49A932DF0A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9649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B0A56616-AC3F-4334-B07D-5844F077DA60}"/>
              </a:ext>
            </a:extLst>
          </p:cNvPr>
          <p:cNvSpPr txBox="1"/>
          <p:nvPr/>
        </p:nvSpPr>
        <p:spPr>
          <a:xfrm>
            <a:off x="724619" y="3244334"/>
            <a:ext cx="4080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/>
              <a:t>QUANTIT</a:t>
            </a:r>
            <a:r>
              <a:rPr lang="it-IT" sz="2400" b="0" i="0" dirty="0">
                <a:solidFill>
                  <a:srgbClr val="202124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À</a:t>
            </a:r>
            <a:r>
              <a:rPr lang="it-IT" sz="2400" dirty="0"/>
              <a:t>/QUALIT</a:t>
            </a:r>
            <a:r>
              <a:rPr lang="it-IT" sz="2400" b="0" i="0" dirty="0">
                <a:solidFill>
                  <a:srgbClr val="202124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À</a:t>
            </a:r>
            <a:r>
              <a:rPr lang="it-IT" sz="2400" dirty="0"/>
              <a:t> DI SONNO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13BCBD2E-3765-4592-A956-0304667DFA60}"/>
              </a:ext>
            </a:extLst>
          </p:cNvPr>
          <p:cNvSpPr txBox="1"/>
          <p:nvPr/>
        </p:nvSpPr>
        <p:spPr>
          <a:xfrm>
            <a:off x="4804912" y="1833020"/>
            <a:ext cx="1966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/>
              <a:t>BENESSERE</a:t>
            </a:r>
          </a:p>
        </p:txBody>
      </p:sp>
      <p:cxnSp>
        <p:nvCxnSpPr>
          <p:cNvPr id="12" name="Connettore 2 11">
            <a:extLst>
              <a:ext uri="{FF2B5EF4-FFF2-40B4-BE49-F238E27FC236}">
                <a16:creationId xmlns:a16="http://schemas.microsoft.com/office/drawing/2014/main" id="{6B493CBA-1319-4314-9AA9-EF5A5F0F5C89}"/>
              </a:ext>
            </a:extLst>
          </p:cNvPr>
          <p:cNvCxnSpPr>
            <a:cxnSpLocks/>
          </p:cNvCxnSpPr>
          <p:nvPr/>
        </p:nvCxnSpPr>
        <p:spPr>
          <a:xfrm flipH="1">
            <a:off x="1078302" y="3648760"/>
            <a:ext cx="267418" cy="7162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92B622BD-382E-4AFA-931B-3129347CD8C4}"/>
              </a:ext>
            </a:extLst>
          </p:cNvPr>
          <p:cNvSpPr txBox="1"/>
          <p:nvPr/>
        </p:nvSpPr>
        <p:spPr>
          <a:xfrm>
            <a:off x="820215" y="3820568"/>
            <a:ext cx="14319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sono condizionati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3DDA26B2-5AEF-4B58-A3B8-9EB30C421DB0}"/>
              </a:ext>
            </a:extLst>
          </p:cNvPr>
          <p:cNvSpPr txBox="1"/>
          <p:nvPr/>
        </p:nvSpPr>
        <p:spPr>
          <a:xfrm>
            <a:off x="77636" y="4360979"/>
            <a:ext cx="1811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Ritmi e orari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798EB8B3-D61F-4837-B608-6DCB11CB0FA0}"/>
              </a:ext>
            </a:extLst>
          </p:cNvPr>
          <p:cNvSpPr txBox="1"/>
          <p:nvPr/>
        </p:nvSpPr>
        <p:spPr>
          <a:xfrm>
            <a:off x="1124307" y="4868809"/>
            <a:ext cx="2366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Rituale dell’addormentamento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7327041C-C06F-427F-9BC4-708E1F3247C8}"/>
              </a:ext>
            </a:extLst>
          </p:cNvPr>
          <p:cNvSpPr txBox="1"/>
          <p:nvPr/>
        </p:nvSpPr>
        <p:spPr>
          <a:xfrm>
            <a:off x="2782109" y="4360979"/>
            <a:ext cx="1811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L’ambiente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EE30A839-E060-4E0A-B2E7-A384DDC9B977}"/>
              </a:ext>
            </a:extLst>
          </p:cNvPr>
          <p:cNvSpPr txBox="1"/>
          <p:nvPr/>
        </p:nvSpPr>
        <p:spPr>
          <a:xfrm>
            <a:off x="5351253" y="3421950"/>
            <a:ext cx="20358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Numero di impegni del bambino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D0FBD9E0-5952-42DA-802E-0A38D9A91E7F}"/>
              </a:ext>
            </a:extLst>
          </p:cNvPr>
          <p:cNvSpPr txBox="1"/>
          <p:nvPr/>
        </p:nvSpPr>
        <p:spPr>
          <a:xfrm>
            <a:off x="4244913" y="4868808"/>
            <a:ext cx="1811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Orario di lavoro dei genitori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D0F96DC2-0CEE-42B2-8F6E-134CD5F5B317}"/>
              </a:ext>
            </a:extLst>
          </p:cNvPr>
          <p:cNvSpPr txBox="1"/>
          <p:nvPr/>
        </p:nvSpPr>
        <p:spPr>
          <a:xfrm>
            <a:off x="5524500" y="4360979"/>
            <a:ext cx="2605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Tempo per «rallentare»</a:t>
            </a:r>
          </a:p>
        </p:txBody>
      </p:sp>
      <p:cxnSp>
        <p:nvCxnSpPr>
          <p:cNvPr id="25" name="Connettore 2 24">
            <a:extLst>
              <a:ext uri="{FF2B5EF4-FFF2-40B4-BE49-F238E27FC236}">
                <a16:creationId xmlns:a16="http://schemas.microsoft.com/office/drawing/2014/main" id="{3FBC9231-0F7B-45B7-BCDF-FDBCB9470A23}"/>
              </a:ext>
            </a:extLst>
          </p:cNvPr>
          <p:cNvCxnSpPr>
            <a:cxnSpLocks/>
          </p:cNvCxnSpPr>
          <p:nvPr/>
        </p:nvCxnSpPr>
        <p:spPr>
          <a:xfrm>
            <a:off x="2225974" y="3648760"/>
            <a:ext cx="0" cy="1220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Connettore 2 26">
            <a:extLst>
              <a:ext uri="{FF2B5EF4-FFF2-40B4-BE49-F238E27FC236}">
                <a16:creationId xmlns:a16="http://schemas.microsoft.com/office/drawing/2014/main" id="{D44A807D-30D9-4BCB-B684-B9EE3FD98C0F}"/>
              </a:ext>
            </a:extLst>
          </p:cNvPr>
          <p:cNvCxnSpPr>
            <a:cxnSpLocks/>
          </p:cNvCxnSpPr>
          <p:nvPr/>
        </p:nvCxnSpPr>
        <p:spPr>
          <a:xfrm>
            <a:off x="3105416" y="3656603"/>
            <a:ext cx="172706" cy="6960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nettore 2 30">
            <a:extLst>
              <a:ext uri="{FF2B5EF4-FFF2-40B4-BE49-F238E27FC236}">
                <a16:creationId xmlns:a16="http://schemas.microsoft.com/office/drawing/2014/main" id="{FFC0DDA9-7101-4E9E-B874-BA59AAF286A9}"/>
              </a:ext>
            </a:extLst>
          </p:cNvPr>
          <p:cNvCxnSpPr>
            <a:cxnSpLocks/>
            <a:stCxn id="68" idx="3"/>
          </p:cNvCxnSpPr>
          <p:nvPr/>
        </p:nvCxnSpPr>
        <p:spPr>
          <a:xfrm>
            <a:off x="4690433" y="3466106"/>
            <a:ext cx="747889" cy="1624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Connettore 2 32">
            <a:extLst>
              <a:ext uri="{FF2B5EF4-FFF2-40B4-BE49-F238E27FC236}">
                <a16:creationId xmlns:a16="http://schemas.microsoft.com/office/drawing/2014/main" id="{B4F2B592-1C4C-4598-9436-EADFFA19EE07}"/>
              </a:ext>
            </a:extLst>
          </p:cNvPr>
          <p:cNvCxnSpPr>
            <a:cxnSpLocks/>
          </p:cNvCxnSpPr>
          <p:nvPr/>
        </p:nvCxnSpPr>
        <p:spPr>
          <a:xfrm>
            <a:off x="4354314" y="3648760"/>
            <a:ext cx="1256451" cy="7739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Connettore 2 35">
            <a:extLst>
              <a:ext uri="{FF2B5EF4-FFF2-40B4-BE49-F238E27FC236}">
                <a16:creationId xmlns:a16="http://schemas.microsoft.com/office/drawing/2014/main" id="{384C2AAF-20B2-4108-8602-CBA2717BCA6D}"/>
              </a:ext>
            </a:extLst>
          </p:cNvPr>
          <p:cNvCxnSpPr>
            <a:cxnSpLocks/>
          </p:cNvCxnSpPr>
          <p:nvPr/>
        </p:nvCxnSpPr>
        <p:spPr>
          <a:xfrm>
            <a:off x="4085325" y="3656603"/>
            <a:ext cx="605107" cy="10820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46B0D6C9-32FF-44B1-B893-290D81864B27}"/>
              </a:ext>
            </a:extLst>
          </p:cNvPr>
          <p:cNvSpPr txBox="1"/>
          <p:nvPr/>
        </p:nvSpPr>
        <p:spPr>
          <a:xfrm>
            <a:off x="2735374" y="3750271"/>
            <a:ext cx="14319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sono condizionati</a:t>
            </a: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0963D0B7-4331-42F7-B18A-BE03AD85DE21}"/>
              </a:ext>
            </a:extLst>
          </p:cNvPr>
          <p:cNvSpPr txBox="1"/>
          <p:nvPr/>
        </p:nvSpPr>
        <p:spPr>
          <a:xfrm>
            <a:off x="1820662" y="4196488"/>
            <a:ext cx="14319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sono condizionati</a:t>
            </a: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87977D00-CBA5-4D93-B79B-4AB6B30FB645}"/>
              </a:ext>
            </a:extLst>
          </p:cNvPr>
          <p:cNvSpPr txBox="1"/>
          <p:nvPr/>
        </p:nvSpPr>
        <p:spPr>
          <a:xfrm>
            <a:off x="4088920" y="4235018"/>
            <a:ext cx="14319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sono condizionati</a:t>
            </a:r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848E6FA2-09A9-40B0-82AE-C5763D9BC366}"/>
              </a:ext>
            </a:extLst>
          </p:cNvPr>
          <p:cNvSpPr txBox="1"/>
          <p:nvPr/>
        </p:nvSpPr>
        <p:spPr>
          <a:xfrm>
            <a:off x="4599942" y="3905584"/>
            <a:ext cx="14319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sono condizionati</a:t>
            </a:r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BB53A7AD-939A-470B-8412-AA76696C0C7B}"/>
              </a:ext>
            </a:extLst>
          </p:cNvPr>
          <p:cNvSpPr txBox="1"/>
          <p:nvPr/>
        </p:nvSpPr>
        <p:spPr>
          <a:xfrm>
            <a:off x="4804912" y="3283451"/>
            <a:ext cx="14319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sono condizionati</a:t>
            </a: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76228EF7-0D6E-4116-86B0-5E62028E45A1}"/>
              </a:ext>
            </a:extLst>
          </p:cNvPr>
          <p:cNvSpPr txBox="1"/>
          <p:nvPr/>
        </p:nvSpPr>
        <p:spPr>
          <a:xfrm>
            <a:off x="6096000" y="936588"/>
            <a:ext cx="2670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Menù per una mente sana</a:t>
            </a:r>
          </a:p>
        </p:txBody>
      </p:sp>
      <p:sp>
        <p:nvSpPr>
          <p:cNvPr id="45" name="CasellaDiTesto 44">
            <a:extLst>
              <a:ext uri="{FF2B5EF4-FFF2-40B4-BE49-F238E27FC236}">
                <a16:creationId xmlns:a16="http://schemas.microsoft.com/office/drawing/2014/main" id="{7C492D2A-4869-4CFF-8BC9-66D496F94CE2}"/>
              </a:ext>
            </a:extLst>
          </p:cNvPr>
          <p:cNvSpPr txBox="1"/>
          <p:nvPr/>
        </p:nvSpPr>
        <p:spPr>
          <a:xfrm>
            <a:off x="9535062" y="344055"/>
            <a:ext cx="1966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Tempo del gioco</a:t>
            </a:r>
          </a:p>
        </p:txBody>
      </p:sp>
      <p:sp>
        <p:nvSpPr>
          <p:cNvPr id="46" name="CasellaDiTesto 45">
            <a:extLst>
              <a:ext uri="{FF2B5EF4-FFF2-40B4-BE49-F238E27FC236}">
                <a16:creationId xmlns:a16="http://schemas.microsoft.com/office/drawing/2014/main" id="{AF87BBF7-54D7-4280-93DC-72A4BEEC4070}"/>
              </a:ext>
            </a:extLst>
          </p:cNvPr>
          <p:cNvSpPr txBox="1"/>
          <p:nvPr/>
        </p:nvSpPr>
        <p:spPr>
          <a:xfrm>
            <a:off x="9543689" y="798088"/>
            <a:ext cx="1966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Tempo della relazione</a:t>
            </a: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C81D0B20-31DB-465B-A3D9-B58901EE0BC4}"/>
              </a:ext>
            </a:extLst>
          </p:cNvPr>
          <p:cNvSpPr txBox="1"/>
          <p:nvPr/>
        </p:nvSpPr>
        <p:spPr>
          <a:xfrm>
            <a:off x="9543689" y="1507527"/>
            <a:ext cx="1966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Tempo dell’interiorità</a:t>
            </a:r>
          </a:p>
        </p:txBody>
      </p:sp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E9DADC73-04B8-45F8-A584-B2017D3E98A2}"/>
              </a:ext>
            </a:extLst>
          </p:cNvPr>
          <p:cNvSpPr txBox="1"/>
          <p:nvPr/>
        </p:nvSpPr>
        <p:spPr>
          <a:xfrm>
            <a:off x="9543688" y="2280911"/>
            <a:ext cx="1966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Tempo del movimento</a:t>
            </a: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1CDDEC29-9B30-4B1D-84B7-6DC7FA5DCE4A}"/>
              </a:ext>
            </a:extLst>
          </p:cNvPr>
          <p:cNvSpPr txBox="1"/>
          <p:nvPr/>
        </p:nvSpPr>
        <p:spPr>
          <a:xfrm>
            <a:off x="9543687" y="2960285"/>
            <a:ext cx="1966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Tempo della concentrazione</a:t>
            </a:r>
          </a:p>
        </p:txBody>
      </p:sp>
      <p:cxnSp>
        <p:nvCxnSpPr>
          <p:cNvPr id="30" name="Connettore 2 29">
            <a:extLst>
              <a:ext uri="{FF2B5EF4-FFF2-40B4-BE49-F238E27FC236}">
                <a16:creationId xmlns:a16="http://schemas.microsoft.com/office/drawing/2014/main" id="{E6EE85E0-7D23-4EAF-BA8C-B40FB6B46C86}"/>
              </a:ext>
            </a:extLst>
          </p:cNvPr>
          <p:cNvCxnSpPr>
            <a:cxnSpLocks/>
            <a:endCxn id="45" idx="1"/>
          </p:cNvCxnSpPr>
          <p:nvPr/>
        </p:nvCxnSpPr>
        <p:spPr>
          <a:xfrm flipV="1">
            <a:off x="8697585" y="528721"/>
            <a:ext cx="837477" cy="6233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Connettore 2 33">
            <a:extLst>
              <a:ext uri="{FF2B5EF4-FFF2-40B4-BE49-F238E27FC236}">
                <a16:creationId xmlns:a16="http://schemas.microsoft.com/office/drawing/2014/main" id="{51A2BE9F-09D6-43D8-AC44-2D2021B26241}"/>
              </a:ext>
            </a:extLst>
          </p:cNvPr>
          <p:cNvCxnSpPr>
            <a:cxnSpLocks/>
            <a:endCxn id="46" idx="1"/>
          </p:cNvCxnSpPr>
          <p:nvPr/>
        </p:nvCxnSpPr>
        <p:spPr>
          <a:xfrm flipV="1">
            <a:off x="8693271" y="1121254"/>
            <a:ext cx="850418" cy="308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Connettore 2 36">
            <a:extLst>
              <a:ext uri="{FF2B5EF4-FFF2-40B4-BE49-F238E27FC236}">
                <a16:creationId xmlns:a16="http://schemas.microsoft.com/office/drawing/2014/main" id="{DBF7080A-BF44-4BE7-BFCB-AA64B3ADE981}"/>
              </a:ext>
            </a:extLst>
          </p:cNvPr>
          <p:cNvCxnSpPr>
            <a:cxnSpLocks/>
            <a:endCxn id="47" idx="1"/>
          </p:cNvCxnSpPr>
          <p:nvPr/>
        </p:nvCxnSpPr>
        <p:spPr>
          <a:xfrm>
            <a:off x="8688958" y="1146615"/>
            <a:ext cx="854731" cy="6840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Connettore 2 42">
            <a:extLst>
              <a:ext uri="{FF2B5EF4-FFF2-40B4-BE49-F238E27FC236}">
                <a16:creationId xmlns:a16="http://schemas.microsoft.com/office/drawing/2014/main" id="{689ED736-4A8E-4B74-8982-E4934945E416}"/>
              </a:ext>
            </a:extLst>
          </p:cNvPr>
          <p:cNvCxnSpPr>
            <a:cxnSpLocks/>
            <a:endCxn id="48" idx="1"/>
          </p:cNvCxnSpPr>
          <p:nvPr/>
        </p:nvCxnSpPr>
        <p:spPr>
          <a:xfrm>
            <a:off x="8697585" y="1152302"/>
            <a:ext cx="846103" cy="14517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Connettore 2 49">
            <a:extLst>
              <a:ext uri="{FF2B5EF4-FFF2-40B4-BE49-F238E27FC236}">
                <a16:creationId xmlns:a16="http://schemas.microsoft.com/office/drawing/2014/main" id="{34078A0E-A2E5-4AC3-BEE6-F6F11912E35E}"/>
              </a:ext>
            </a:extLst>
          </p:cNvPr>
          <p:cNvCxnSpPr>
            <a:cxnSpLocks/>
            <a:endCxn id="49" idx="1"/>
          </p:cNvCxnSpPr>
          <p:nvPr/>
        </p:nvCxnSpPr>
        <p:spPr>
          <a:xfrm>
            <a:off x="8688957" y="1160176"/>
            <a:ext cx="854730" cy="21232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92EFC19C-5110-4625-A37E-FCF73FC81E21}"/>
              </a:ext>
            </a:extLst>
          </p:cNvPr>
          <p:cNvSpPr txBox="1"/>
          <p:nvPr/>
        </p:nvSpPr>
        <p:spPr>
          <a:xfrm>
            <a:off x="8697585" y="551309"/>
            <a:ext cx="1403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comprende</a:t>
            </a:r>
          </a:p>
        </p:txBody>
      </p:sp>
      <p:sp>
        <p:nvSpPr>
          <p:cNvPr id="51" name="CasellaDiTesto 50">
            <a:extLst>
              <a:ext uri="{FF2B5EF4-FFF2-40B4-BE49-F238E27FC236}">
                <a16:creationId xmlns:a16="http://schemas.microsoft.com/office/drawing/2014/main" id="{7F966E1B-09C7-4FB3-8F32-27B3EADB7EC8}"/>
              </a:ext>
            </a:extLst>
          </p:cNvPr>
          <p:cNvSpPr txBox="1"/>
          <p:nvPr/>
        </p:nvSpPr>
        <p:spPr>
          <a:xfrm>
            <a:off x="8697585" y="901401"/>
            <a:ext cx="1403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comprende</a:t>
            </a:r>
          </a:p>
        </p:txBody>
      </p:sp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516700D5-C846-4DE0-87E9-8D6624879EC6}"/>
              </a:ext>
            </a:extLst>
          </p:cNvPr>
          <p:cNvSpPr txBox="1"/>
          <p:nvPr/>
        </p:nvSpPr>
        <p:spPr>
          <a:xfrm>
            <a:off x="8833445" y="1386254"/>
            <a:ext cx="1403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comprende</a:t>
            </a:r>
          </a:p>
        </p:txBody>
      </p:sp>
      <p:sp>
        <p:nvSpPr>
          <p:cNvPr id="53" name="CasellaDiTesto 52">
            <a:extLst>
              <a:ext uri="{FF2B5EF4-FFF2-40B4-BE49-F238E27FC236}">
                <a16:creationId xmlns:a16="http://schemas.microsoft.com/office/drawing/2014/main" id="{45FD9E70-7C93-4BD4-82D7-030D935239B2}"/>
              </a:ext>
            </a:extLst>
          </p:cNvPr>
          <p:cNvSpPr txBox="1"/>
          <p:nvPr/>
        </p:nvSpPr>
        <p:spPr>
          <a:xfrm>
            <a:off x="8876581" y="2014938"/>
            <a:ext cx="1403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comprende</a:t>
            </a:r>
          </a:p>
        </p:txBody>
      </p: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FF6203B9-F6C8-47E7-8CE1-D3D309D2CB6F}"/>
              </a:ext>
            </a:extLst>
          </p:cNvPr>
          <p:cNvSpPr txBox="1"/>
          <p:nvPr/>
        </p:nvSpPr>
        <p:spPr>
          <a:xfrm>
            <a:off x="8780977" y="2771478"/>
            <a:ext cx="1403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comprende</a:t>
            </a:r>
          </a:p>
        </p:txBody>
      </p:sp>
      <p:cxnSp>
        <p:nvCxnSpPr>
          <p:cNvPr id="28" name="Connettore 2 27">
            <a:extLst>
              <a:ext uri="{FF2B5EF4-FFF2-40B4-BE49-F238E27FC236}">
                <a16:creationId xmlns:a16="http://schemas.microsoft.com/office/drawing/2014/main" id="{A9CC4206-7E6A-4248-BAEF-07FD1029B323}"/>
              </a:ext>
            </a:extLst>
          </p:cNvPr>
          <p:cNvCxnSpPr>
            <a:cxnSpLocks/>
            <a:stCxn id="68" idx="0"/>
          </p:cNvCxnSpPr>
          <p:nvPr/>
        </p:nvCxnSpPr>
        <p:spPr>
          <a:xfrm flipV="1">
            <a:off x="2707526" y="2302528"/>
            <a:ext cx="2316776" cy="98092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>
            <a:extLst>
              <a:ext uri="{FF2B5EF4-FFF2-40B4-BE49-F238E27FC236}">
                <a16:creationId xmlns:a16="http://schemas.microsoft.com/office/drawing/2014/main" id="{5BDAA4CC-DBCA-4FA8-9AB3-EC2A7D730261}"/>
              </a:ext>
            </a:extLst>
          </p:cNvPr>
          <p:cNvCxnSpPr>
            <a:cxnSpLocks/>
            <a:endCxn id="44" idx="2"/>
          </p:cNvCxnSpPr>
          <p:nvPr/>
        </p:nvCxnSpPr>
        <p:spPr>
          <a:xfrm flipV="1">
            <a:off x="5676181" y="1305920"/>
            <a:ext cx="1755117" cy="6012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CasellaDiTesto 62">
            <a:extLst>
              <a:ext uri="{FF2B5EF4-FFF2-40B4-BE49-F238E27FC236}">
                <a16:creationId xmlns:a16="http://schemas.microsoft.com/office/drawing/2014/main" id="{1C1E8E88-C10E-4853-BA2F-BC43FB81A40C}"/>
              </a:ext>
            </a:extLst>
          </p:cNvPr>
          <p:cNvSpPr txBox="1"/>
          <p:nvPr/>
        </p:nvSpPr>
        <p:spPr>
          <a:xfrm>
            <a:off x="3542601" y="2354147"/>
            <a:ext cx="10926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influenza</a:t>
            </a:r>
          </a:p>
        </p:txBody>
      </p:sp>
      <p:sp>
        <p:nvSpPr>
          <p:cNvPr id="64" name="CasellaDiTesto 63">
            <a:extLst>
              <a:ext uri="{FF2B5EF4-FFF2-40B4-BE49-F238E27FC236}">
                <a16:creationId xmlns:a16="http://schemas.microsoft.com/office/drawing/2014/main" id="{46B57252-F1FA-428E-954C-6F7140B87280}"/>
              </a:ext>
            </a:extLst>
          </p:cNvPr>
          <p:cNvSpPr txBox="1"/>
          <p:nvPr/>
        </p:nvSpPr>
        <p:spPr>
          <a:xfrm>
            <a:off x="5478215" y="1349241"/>
            <a:ext cx="31315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 creato dal</a:t>
            </a:r>
          </a:p>
        </p:txBody>
      </p:sp>
      <p:sp>
        <p:nvSpPr>
          <p:cNvPr id="65" name="Rettangolo 64">
            <a:extLst>
              <a:ext uri="{FF2B5EF4-FFF2-40B4-BE49-F238E27FC236}">
                <a16:creationId xmlns:a16="http://schemas.microsoft.com/office/drawing/2014/main" id="{05914679-5945-4A98-A389-E4675E7ECE93}"/>
              </a:ext>
            </a:extLst>
          </p:cNvPr>
          <p:cNvSpPr/>
          <p:nvPr/>
        </p:nvSpPr>
        <p:spPr>
          <a:xfrm>
            <a:off x="4852358" y="1907140"/>
            <a:ext cx="1496684" cy="33236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8" name="Rettangolo 67">
            <a:extLst>
              <a:ext uri="{FF2B5EF4-FFF2-40B4-BE49-F238E27FC236}">
                <a16:creationId xmlns:a16="http://schemas.microsoft.com/office/drawing/2014/main" id="{9FA36734-76A7-4A72-A608-D08FFCC55E99}"/>
              </a:ext>
            </a:extLst>
          </p:cNvPr>
          <p:cNvSpPr/>
          <p:nvPr/>
        </p:nvSpPr>
        <p:spPr>
          <a:xfrm>
            <a:off x="724619" y="3283451"/>
            <a:ext cx="3965814" cy="36530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55119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67</Words>
  <Application>Microsoft Office PowerPoint</Application>
  <PresentationFormat>Widescreen</PresentationFormat>
  <Paragraphs>27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Luigi Pogliani</dc:creator>
  <cp:lastModifiedBy>Luigi Pogliani</cp:lastModifiedBy>
  <cp:revision>1</cp:revision>
  <dcterms:created xsi:type="dcterms:W3CDTF">2022-03-22T15:12:44Z</dcterms:created>
  <dcterms:modified xsi:type="dcterms:W3CDTF">2022-03-29T09:39:44Z</dcterms:modified>
</cp:coreProperties>
</file>