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35763" cy="986948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7319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050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4950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0798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9103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0528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216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364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667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497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433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D567-F668-4399-AE99-7D0A72B55BF4}" type="datetimeFigureOut">
              <a:rPr lang="it-IT" smtClean="0"/>
              <a:t>08/12/2017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AA6B5-737D-48FC-85E6-7057EA25EA4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3728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210243" y="1243775"/>
            <a:ext cx="3078196" cy="164576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FIABA</a:t>
            </a:r>
            <a:endParaRPr lang="it-IT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6836823" y="394657"/>
            <a:ext cx="511217" cy="11266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7627624">
            <a:off x="6525033" y="890569"/>
            <a:ext cx="71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è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44875" y="90289"/>
            <a:ext cx="3267317" cy="4145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Metafora dell’ esperienza umana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8472932" y="542683"/>
            <a:ext cx="0" cy="9361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7761400" y="824309"/>
            <a:ext cx="994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raffigura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939345" y="1488114"/>
            <a:ext cx="1307686" cy="13582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Bisogno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Sfortuna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Morte...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3050642" y="1093448"/>
            <a:ext cx="1182136" cy="877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052563" y="412770"/>
            <a:ext cx="2027604" cy="633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Attenzione del bambino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2312900">
            <a:off x="3372932" y="1208987"/>
            <a:ext cx="983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potenzia</a:t>
            </a: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/>
          <p:cNvCxnSpPr>
            <a:endCxn id="36" idx="1"/>
          </p:cNvCxnSpPr>
          <p:nvPr/>
        </p:nvCxnSpPr>
        <p:spPr>
          <a:xfrm flipV="1">
            <a:off x="3154384" y="354051"/>
            <a:ext cx="897874" cy="172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37" idx="1"/>
          </p:cNvCxnSpPr>
          <p:nvPr/>
        </p:nvCxnSpPr>
        <p:spPr>
          <a:xfrm flipV="1">
            <a:off x="3154384" y="843228"/>
            <a:ext cx="1106017" cy="85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052258" y="167110"/>
            <a:ext cx="2648198" cy="3738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Vocabolario più completo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60401" y="654511"/>
            <a:ext cx="2190652" cy="3774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Migliore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spressione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8584636" y="2855683"/>
            <a:ext cx="7509" cy="9496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809709" y="3851810"/>
            <a:ext cx="1700010" cy="5228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Lezioni di vita</a:t>
            </a: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8659714" y="4413714"/>
            <a:ext cx="2737" cy="7796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533222" y="4348860"/>
            <a:ext cx="448383" cy="336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9517079" y="4047090"/>
            <a:ext cx="437882" cy="3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9476530" y="3419865"/>
            <a:ext cx="397795" cy="4182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7783449" y="5193387"/>
            <a:ext cx="1869420" cy="10174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Pollicino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intelligenza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005109" y="4549947"/>
            <a:ext cx="2054332" cy="18393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Pinocchio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Umanità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Inganno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Aiuto materno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Amor filiale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Senso del dovere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879051" y="2103841"/>
            <a:ext cx="2125108" cy="1345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brutto anatroccolo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Fiducia in sè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Rispetto di chi è «diverso»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81605" y="3748726"/>
            <a:ext cx="2111656" cy="6371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 tre porcellini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Principio di realtà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7" name="Straight Arrow Connector 76"/>
          <p:cNvCxnSpPr/>
          <p:nvPr/>
        </p:nvCxnSpPr>
        <p:spPr>
          <a:xfrm>
            <a:off x="2189524" y="1095391"/>
            <a:ext cx="15862" cy="9486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 rot="16200000">
            <a:off x="1434107" y="1321440"/>
            <a:ext cx="1082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sviluppa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052563" y="2066659"/>
            <a:ext cx="2216385" cy="5548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Pensiero narrativo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Jerome Bruner (1991)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5" name="Straight Arrow Connector 84"/>
          <p:cNvCxnSpPr/>
          <p:nvPr/>
        </p:nvCxnSpPr>
        <p:spPr>
          <a:xfrm flipH="1">
            <a:off x="1456080" y="2646673"/>
            <a:ext cx="203538" cy="6083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>
            <a:off x="3018456" y="2676680"/>
            <a:ext cx="452455" cy="4837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641283" y="3285193"/>
            <a:ext cx="1911601" cy="342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Pensiero razionale 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2671452" y="3160977"/>
            <a:ext cx="1945301" cy="3588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Pensiero fantastico</a:t>
            </a:r>
            <a:endParaRPr lang="it-IT" dirty="0"/>
          </a:p>
        </p:txBody>
      </p:sp>
      <p:cxnSp>
        <p:nvCxnSpPr>
          <p:cNvPr id="95" name="Straight Arrow Connector 94"/>
          <p:cNvCxnSpPr/>
          <p:nvPr/>
        </p:nvCxnSpPr>
        <p:spPr>
          <a:xfrm flipH="1">
            <a:off x="4932408" y="2907525"/>
            <a:ext cx="608155" cy="10981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>
            <a:off x="6485012" y="2807181"/>
            <a:ext cx="9342" cy="1046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 flipH="1">
            <a:off x="2116048" y="3998541"/>
            <a:ext cx="2988193" cy="3566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Ipotesi e soluzioni ai problemi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 rot="18079924">
            <a:off x="4707671" y="3070331"/>
            <a:ext cx="93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elabora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8" name="Straight Arrow Connector 107"/>
          <p:cNvCxnSpPr/>
          <p:nvPr/>
        </p:nvCxnSpPr>
        <p:spPr>
          <a:xfrm>
            <a:off x="3816869" y="4394883"/>
            <a:ext cx="14237" cy="941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" name="Rounded Rectangle 108"/>
          <p:cNvSpPr/>
          <p:nvPr/>
        </p:nvSpPr>
        <p:spPr>
          <a:xfrm>
            <a:off x="2684047" y="5336817"/>
            <a:ext cx="2510853" cy="36527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Processo etico-valoriale </a:t>
            </a:r>
            <a:endParaRPr lang="it-IT" dirty="0"/>
          </a:p>
        </p:txBody>
      </p:sp>
      <p:sp>
        <p:nvSpPr>
          <p:cNvPr id="112" name="TextBox 111"/>
          <p:cNvSpPr txBox="1"/>
          <p:nvPr/>
        </p:nvSpPr>
        <p:spPr>
          <a:xfrm rot="16200000">
            <a:off x="5786728" y="3191023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permette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576128" y="3920942"/>
            <a:ext cx="2025411" cy="3251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Socialità e moralità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16200000">
            <a:off x="8185337" y="4659407"/>
            <a:ext cx="532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18746480">
            <a:off x="9243988" y="3387074"/>
            <a:ext cx="593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29506" y="3750119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Es. 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 rot="2324081">
            <a:off x="9601264" y="4246979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7938523" y="3138341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fornisce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21383145">
            <a:off x="3280060" y="88110"/>
            <a:ext cx="532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</a:t>
            </a:r>
            <a:endParaRPr lang="it-IT" dirty="0"/>
          </a:p>
        </p:txBody>
      </p:sp>
      <p:sp>
        <p:nvSpPr>
          <p:cNvPr id="53" name="TextBox 52"/>
          <p:cNvSpPr txBox="1"/>
          <p:nvPr/>
        </p:nvSpPr>
        <p:spPr>
          <a:xfrm>
            <a:off x="3491933" y="542959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per</a:t>
            </a:r>
            <a:endParaRPr lang="it-IT" dirty="0"/>
          </a:p>
        </p:txBody>
      </p:sp>
      <p:sp>
        <p:nvSpPr>
          <p:cNvPr id="68" name="TextBox 67"/>
          <p:cNvSpPr txBox="1"/>
          <p:nvPr/>
        </p:nvSpPr>
        <p:spPr>
          <a:xfrm rot="3069384">
            <a:off x="3078383" y="2708959"/>
            <a:ext cx="708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attiva</a:t>
            </a:r>
            <a:endParaRPr lang="it-IT" dirty="0"/>
          </a:p>
        </p:txBody>
      </p:sp>
      <p:sp>
        <p:nvSpPr>
          <p:cNvPr id="71" name="TextBox 70"/>
          <p:cNvSpPr txBox="1"/>
          <p:nvPr/>
        </p:nvSpPr>
        <p:spPr>
          <a:xfrm rot="17596647">
            <a:off x="1066572" y="2722859"/>
            <a:ext cx="708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attiva</a:t>
            </a:r>
            <a:endParaRPr lang="it-IT" dirty="0"/>
          </a:p>
        </p:txBody>
      </p:sp>
      <p:sp>
        <p:nvSpPr>
          <p:cNvPr id="74" name="TextBox 73"/>
          <p:cNvSpPr txBox="1"/>
          <p:nvPr/>
        </p:nvSpPr>
        <p:spPr>
          <a:xfrm rot="16200000">
            <a:off x="3085870" y="4687049"/>
            <a:ext cx="1139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favorendo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47254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98</Words>
  <Application>Microsoft Office PowerPoint</Application>
  <PresentationFormat>Widescreen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Santina Gianotto</dc:creator>
  <cp:lastModifiedBy>Santina Gianotto</cp:lastModifiedBy>
  <cp:revision>21</cp:revision>
  <cp:lastPrinted>2017-12-08T21:07:37Z</cp:lastPrinted>
  <dcterms:created xsi:type="dcterms:W3CDTF">2017-11-27T17:34:24Z</dcterms:created>
  <dcterms:modified xsi:type="dcterms:W3CDTF">2017-12-08T21:11:08Z</dcterms:modified>
</cp:coreProperties>
</file>