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AAAB5-4C47-4369-810B-8517F8A92F20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2E94F-C262-4D24-82E2-2ACAAFE286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3067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2E94F-C262-4D24-82E2-2ACAAFE286E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717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661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196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750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853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6968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755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956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66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144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5792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879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DAA7A-7D1E-40E2-9BA6-D435E27462AB}" type="datetimeFigureOut">
              <a:rPr lang="it-IT" smtClean="0"/>
              <a:t>31/01/2014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8CAD2-7918-4B8B-AB21-8B55CB6987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262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60709" y="393305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latin typeface="Times New Roman" pitchFamily="18" charset="0"/>
                <a:cs typeface="Times New Roman" pitchFamily="18" charset="0"/>
              </a:rPr>
              <a:t>AMBIENTE LAVORATIVO</a:t>
            </a:r>
            <a:endParaRPr lang="it-IT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25864" y="1643893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l’insieme delle persone da cui si è abitualmente circondati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332327" y="1324218"/>
            <a:ext cx="1164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STRESS</a:t>
            </a:r>
            <a:endParaRPr lang="it-IT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551712" y="631721"/>
            <a:ext cx="25922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uno squilibrio tra le richieste avanzate nei  confronti dei soggetti e le risorse a loro disposizione per far fronte a tali richieste.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3191798" y="40218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è</a:t>
            </a:r>
          </a:p>
        </p:txBody>
      </p:sp>
      <p:cxnSp>
        <p:nvCxnSpPr>
          <p:cNvPr id="16" name="Connettore 2 15"/>
          <p:cNvCxnSpPr/>
          <p:nvPr/>
        </p:nvCxnSpPr>
        <p:spPr>
          <a:xfrm flipH="1">
            <a:off x="2831758" y="422317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flipH="1">
            <a:off x="3491880" y="4206517"/>
            <a:ext cx="2742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18"/>
          <p:cNvSpPr/>
          <p:nvPr/>
        </p:nvSpPr>
        <p:spPr>
          <a:xfrm>
            <a:off x="794764" y="3785834"/>
            <a:ext cx="20369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un complesso di condizioni sociali, culturali e morali nel quale una persona si trova e sviluppa la propria personalità</a:t>
            </a:r>
          </a:p>
        </p:txBody>
      </p:sp>
      <p:cxnSp>
        <p:nvCxnSpPr>
          <p:cNvPr id="25" name="Connettore 2 24"/>
          <p:cNvCxnSpPr/>
          <p:nvPr/>
        </p:nvCxnSpPr>
        <p:spPr>
          <a:xfrm flipH="1" flipV="1">
            <a:off x="2938132" y="2567223"/>
            <a:ext cx="360040" cy="1454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5328861" y="150888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5785780" y="131095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è</a:t>
            </a:r>
            <a:endParaRPr lang="it-IT" dirty="0"/>
          </a:p>
        </p:txBody>
      </p:sp>
      <p:cxnSp>
        <p:nvCxnSpPr>
          <p:cNvPr id="34" name="Connettore 2 33"/>
          <p:cNvCxnSpPr/>
          <p:nvPr/>
        </p:nvCxnSpPr>
        <p:spPr>
          <a:xfrm>
            <a:off x="6140054" y="150888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 flipV="1">
            <a:off x="4752797" y="3501008"/>
            <a:ext cx="0" cy="2848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3960709" y="3108052"/>
            <a:ext cx="1663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può provocare </a:t>
            </a:r>
            <a:endParaRPr lang="it-IT" dirty="0"/>
          </a:p>
        </p:txBody>
      </p:sp>
      <p:cxnSp>
        <p:nvCxnSpPr>
          <p:cNvPr id="40" name="Connettore 2 39"/>
          <p:cNvCxnSpPr/>
          <p:nvPr/>
        </p:nvCxnSpPr>
        <p:spPr>
          <a:xfrm flipV="1">
            <a:off x="4752797" y="1693550"/>
            <a:ext cx="0" cy="14145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599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89773" y="379403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latin typeface="Times New Roman" pitchFamily="18" charset="0"/>
                <a:cs typeface="Times New Roman" pitchFamily="18" charset="0"/>
              </a:rPr>
              <a:t>STRESS</a:t>
            </a:r>
            <a:endParaRPr lang="it-IT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7504" y="54867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Alimentazione irregolare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2011429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insonnia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842346" y="2764603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Perdita di concentrazione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7092280" y="205962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Stanchezza fisica e mentale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948264" y="349373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Trascuratezza di se stessi, famiglia e ambiente circostante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971262" y="276460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Pensieri fuori dall’orario lavorativo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051382" y="4005064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latin typeface="Times New Roman" pitchFamily="18" charset="0"/>
                <a:cs typeface="Times New Roman" pitchFamily="18" charset="0"/>
              </a:rPr>
              <a:t>IL LAVORATORE</a:t>
            </a:r>
            <a:endParaRPr lang="it-IT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448949" y="5889794"/>
            <a:ext cx="3827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Tramite l’articolo 28 legge 81 del 2008</a:t>
            </a:r>
            <a:endParaRPr lang="it-IT" dirty="0"/>
          </a:p>
        </p:txBody>
      </p:sp>
      <p:cxnSp>
        <p:nvCxnSpPr>
          <p:cNvPr id="12" name="Connettore 1 11"/>
          <p:cNvCxnSpPr/>
          <p:nvPr/>
        </p:nvCxnSpPr>
        <p:spPr>
          <a:xfrm>
            <a:off x="4505459" y="871844"/>
            <a:ext cx="8450" cy="3231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3923928" y="1318934"/>
            <a:ext cx="1324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</a:t>
            </a:r>
            <a:r>
              <a:rPr lang="it-IT" dirty="0" smtClean="0"/>
              <a:t>uò causare</a:t>
            </a:r>
            <a:endParaRPr lang="it-IT" dirty="0"/>
          </a:p>
        </p:txBody>
      </p:sp>
      <p:cxnSp>
        <p:nvCxnSpPr>
          <p:cNvPr id="16" name="Connettore 2 15"/>
          <p:cNvCxnSpPr/>
          <p:nvPr/>
        </p:nvCxnSpPr>
        <p:spPr>
          <a:xfrm flipH="1" flipV="1">
            <a:off x="1979712" y="1033427"/>
            <a:ext cx="1872208" cy="4701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 flipH="1">
            <a:off x="1835696" y="1688266"/>
            <a:ext cx="2016224" cy="371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H="1">
            <a:off x="3851920" y="1873945"/>
            <a:ext cx="279582" cy="8320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>
            <a:off x="4932040" y="1873945"/>
            <a:ext cx="576064" cy="8320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V="1">
            <a:off x="5248201" y="871844"/>
            <a:ext cx="1466353" cy="447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>
            <a:off x="5364088" y="1688266"/>
            <a:ext cx="1440160" cy="371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4347526" y="45091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3675857" y="4864407"/>
            <a:ext cx="1374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</a:t>
            </a:r>
            <a:r>
              <a:rPr lang="it-IT" dirty="0" smtClean="0"/>
              <a:t>uò tutelarsi</a:t>
            </a:r>
            <a:endParaRPr lang="it-IT" dirty="0"/>
          </a:p>
        </p:txBody>
      </p:sp>
      <p:cxnSp>
        <p:nvCxnSpPr>
          <p:cNvPr id="34" name="Connettore 2 33"/>
          <p:cNvCxnSpPr/>
          <p:nvPr/>
        </p:nvCxnSpPr>
        <p:spPr>
          <a:xfrm>
            <a:off x="4347526" y="5233739"/>
            <a:ext cx="0" cy="4275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9452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99</Words>
  <Application>Microsoft Office PowerPoint</Application>
  <PresentationFormat>Presentazione su schermo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SCOTTI</dc:creator>
  <cp:lastModifiedBy>SCOTTI</cp:lastModifiedBy>
  <cp:revision>9</cp:revision>
  <dcterms:created xsi:type="dcterms:W3CDTF">2014-01-09T10:01:43Z</dcterms:created>
  <dcterms:modified xsi:type="dcterms:W3CDTF">2014-01-31T10:13:27Z</dcterms:modified>
</cp:coreProperties>
</file>