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8720" y="-171400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Eleonora</dc:creator>
  <cp:lastModifiedBy>Eleonora</cp:lastModifiedBy>
  <cp:revision>2</cp:revision>
  <dcterms:created xsi:type="dcterms:W3CDTF">2015-10-18T13:10:35Z</dcterms:created>
  <dcterms:modified xsi:type="dcterms:W3CDTF">2015-10-18T13:11:33Z</dcterms:modified>
</cp:coreProperties>
</file>