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fredini, Camille" userId="fd215baa-4b59-4542-b2e7-357ae974f570" providerId="ADAL" clId="{476AA0C4-1753-414A-BCC1-7AA5D5E736ED}"/>
    <pc:docChg chg="undo custSel modSld">
      <pc:chgData name="Manfredini, Camille" userId="fd215baa-4b59-4542-b2e7-357ae974f570" providerId="ADAL" clId="{476AA0C4-1753-414A-BCC1-7AA5D5E736ED}" dt="2022-01-24T16:00:55.440" v="30" actId="1076"/>
      <pc:docMkLst>
        <pc:docMk/>
      </pc:docMkLst>
      <pc:sldChg chg="delSp modSp mod">
        <pc:chgData name="Manfredini, Camille" userId="fd215baa-4b59-4542-b2e7-357ae974f570" providerId="ADAL" clId="{476AA0C4-1753-414A-BCC1-7AA5D5E736ED}" dt="2022-01-24T16:00:55.440" v="30" actId="1076"/>
        <pc:sldMkLst>
          <pc:docMk/>
          <pc:sldMk cId="2898351227" sldId="256"/>
        </pc:sldMkLst>
        <pc:spChg chg="del mod">
          <ac:chgData name="Manfredini, Camille" userId="fd215baa-4b59-4542-b2e7-357ae974f570" providerId="ADAL" clId="{476AA0C4-1753-414A-BCC1-7AA5D5E736ED}" dt="2022-01-24T16:00:08.776" v="28"/>
          <ac:spMkLst>
            <pc:docMk/>
            <pc:sldMk cId="2898351227" sldId="256"/>
            <ac:spMk id="193" creationId="{12B437CC-74B2-40AE-AFD2-88F8FCBEAF53}"/>
          </ac:spMkLst>
        </pc:spChg>
        <pc:cxnChg chg="mod">
          <ac:chgData name="Manfredini, Camille" userId="fd215baa-4b59-4542-b2e7-357ae974f570" providerId="ADAL" clId="{476AA0C4-1753-414A-BCC1-7AA5D5E736ED}" dt="2022-01-24T15:58:20.378" v="6" actId="1076"/>
          <ac:cxnSpMkLst>
            <pc:docMk/>
            <pc:sldMk cId="2898351227" sldId="256"/>
            <ac:cxnSpMk id="71" creationId="{5C51763B-35A7-4515-B129-4205046E07E7}"/>
          </ac:cxnSpMkLst>
        </pc:cxnChg>
        <pc:cxnChg chg="mod">
          <ac:chgData name="Manfredini, Camille" userId="fd215baa-4b59-4542-b2e7-357ae974f570" providerId="ADAL" clId="{476AA0C4-1753-414A-BCC1-7AA5D5E736ED}" dt="2022-01-24T16:00:55.440" v="30" actId="1076"/>
          <ac:cxnSpMkLst>
            <pc:docMk/>
            <pc:sldMk cId="2898351227" sldId="256"/>
            <ac:cxnSpMk id="152" creationId="{DCC2E6F1-5288-44CD-A964-49786EC07E1A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559FA-8F1A-48A0-8FE2-719021242DD0}" type="datetimeFigureOut">
              <a:rPr lang="it-IT" smtClean="0"/>
              <a:t>24/01/2022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760B5-7656-4A03-958E-0FEB84F83A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0345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8295007-3CB4-4ADA-8C3D-8D30817AD3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029FE62-6949-4EB2-A7CE-FD3B41D1B5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6837BDA-D2BA-4B03-BDD3-F261AB4E4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B1B8-F14C-4F16-9FFE-502D42220AE8}" type="datetimeFigureOut">
              <a:rPr lang="it-IT" smtClean="0"/>
              <a:t>24/01/2022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8056D81-1185-46BB-AB32-3E2461B7A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A07190A-2304-4D11-ADE2-92DC57460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E99F-D96B-4A09-95B0-6E0847EAE6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9805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478D2B0-E33D-4D1C-B01A-9441B258D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02E3668-1F8B-4B26-9590-4F1CABC225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75A6107-01F4-45D9-8D11-E1A62C74E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B1B8-F14C-4F16-9FFE-502D42220AE8}" type="datetimeFigureOut">
              <a:rPr lang="it-IT" smtClean="0"/>
              <a:t>24/01/2022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18A77D-9105-4DD9-9E9E-B89AADF0F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3BE93E3-341A-4B14-9691-1F1CB14C6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E99F-D96B-4A09-95B0-6E0847EAE6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2096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C743AEB7-3A5D-4F4F-A751-400D3F7CC7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F3BF3092-E411-450E-8FBF-841140324D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17F9B12-2931-4A08-92B4-D1A4110D8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B1B8-F14C-4F16-9FFE-502D42220AE8}" type="datetimeFigureOut">
              <a:rPr lang="it-IT" smtClean="0"/>
              <a:t>24/01/2022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B769198-A6AD-4087-B21F-4207414D8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25772D1-0F7D-4A96-BEBD-EA057B5D2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E99F-D96B-4A09-95B0-6E0847EAE6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1867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F1316DC-6F54-4E44-A68D-B610808EE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9F0DFF5-E718-4E57-A2D3-7A1FE9BBAC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38D902C-7AA1-4CAE-A902-7060DEB9D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B1B8-F14C-4F16-9FFE-502D42220AE8}" type="datetimeFigureOut">
              <a:rPr lang="it-IT" smtClean="0"/>
              <a:t>24/01/2022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3207519-0696-491C-8A58-F419E21B5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A4F8EF4-4A4B-45C9-A6D0-4AC47955A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E99F-D96B-4A09-95B0-6E0847EAE6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4535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E6D3F9D-F7DE-4732-BFF2-CA9BCBAFF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40DF02C-4A04-4DAF-B7B8-685E3892DD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8981C7B-CBE2-45DD-9EB7-0158322BB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B1B8-F14C-4F16-9FFE-502D42220AE8}" type="datetimeFigureOut">
              <a:rPr lang="it-IT" smtClean="0"/>
              <a:t>24/01/2022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116E10F-A331-4282-9670-AF6940172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CABA59C-3A7F-4B30-AE3F-878734660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E99F-D96B-4A09-95B0-6E0847EAE6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19564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06A11A-0085-4EF0-AF66-2F7892590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B9C3366-0545-4C6C-87D7-A3E557AA6A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912DD92-DFA2-42E8-8217-D9A42F7868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3C4BE29-62B4-425B-AE9E-80B4E11B1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B1B8-F14C-4F16-9FFE-502D42220AE8}" type="datetimeFigureOut">
              <a:rPr lang="it-IT" smtClean="0"/>
              <a:t>24/01/2022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42B3F85-17CA-4019-B802-F99AC15F7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3A71A49-9B9D-49F5-B29A-4508B3D4A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E99F-D96B-4A09-95B0-6E0847EAE6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1354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AEAEF21-AA5A-424C-93A7-798790964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2C3FFE1-5477-4485-9F74-090D8FCC4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6332297-A134-4307-AFF3-1ACEC1FBE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7408867-2DF1-41B6-B894-56C3D99CE7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E1F81226-FD62-409F-B4BB-A0A5629037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40A6C5C2-2A12-4D9F-8053-9BA8C19E8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B1B8-F14C-4F16-9FFE-502D42220AE8}" type="datetimeFigureOut">
              <a:rPr lang="it-IT" smtClean="0"/>
              <a:t>24/01/2022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4271E21B-64CB-43E6-B856-7B7779845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65FFC167-B1C5-4B05-822A-55940447D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E99F-D96B-4A09-95B0-6E0847EAE6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8244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00BF6A6-7EB9-4AAA-A4D4-74BE73764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D8E90546-698B-4146-9DBA-2CB8A7EEA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B1B8-F14C-4F16-9FFE-502D42220AE8}" type="datetimeFigureOut">
              <a:rPr lang="it-IT" smtClean="0"/>
              <a:t>24/01/2022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F7F31E7-8B65-429F-A50B-57ED7495F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DEF4986-33A4-4F72-B697-1199AC4FD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E99F-D96B-4A09-95B0-6E0847EAE6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1056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2C41A792-FFAC-45C5-9519-1D4A32F22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B1B8-F14C-4F16-9FFE-502D42220AE8}" type="datetimeFigureOut">
              <a:rPr lang="it-IT" smtClean="0"/>
              <a:t>24/01/2022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5A763E2B-400B-4553-889D-44547E7AE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4739CA3-F7E8-414B-A962-C911CD905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E99F-D96B-4A09-95B0-6E0847EAE6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44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E79F83E-1128-4D8E-A8C9-0A85FC875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EB6CDB1-2084-4FE3-9B0E-2BD3DF113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F03D424-0A14-4F2A-B7AC-2C004478F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E8C215C-CA77-43A1-8721-A2E981195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B1B8-F14C-4F16-9FFE-502D42220AE8}" type="datetimeFigureOut">
              <a:rPr lang="it-IT" smtClean="0"/>
              <a:t>24/01/2022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A54CD69-9333-4F92-AE9C-9C640A075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97A4C05-58DB-45F2-8A7B-9EA4F723B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E99F-D96B-4A09-95B0-6E0847EAE6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942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0E9474B-0D1F-4A1E-8922-EFB70DE28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D26E5FE-5D3F-4B00-A2C0-0EC32A196A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1B37DFE-F4A4-4961-8440-D43D4AC363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F9F66CA-55B0-45D3-B4CB-9D9DD2456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B1B8-F14C-4F16-9FFE-502D42220AE8}" type="datetimeFigureOut">
              <a:rPr lang="it-IT" smtClean="0"/>
              <a:t>24/01/2022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F686583-85FE-429C-9689-9CEDF7AB3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A29A1E7-BBAB-4877-BCE9-E89B8AF40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CE99F-D96B-4A09-95B0-6E0847EAE6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6960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B35D3354-3AE0-4998-B1E5-3E1F4E1ED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D99BB2E-8284-41FA-A4E8-EFACFB4F22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66FA988-ECE9-4CBB-BB9D-1BFC81717A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AB1B8-F14C-4F16-9FFE-502D42220AE8}" type="datetimeFigureOut">
              <a:rPr lang="it-IT" smtClean="0"/>
              <a:t>24/01/2022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37103A2-711B-4309-A829-2007E7B0E2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866ACB4-DF3E-42B1-9BB1-639EBFB9C7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CE99F-D96B-4A09-95B0-6E0847EAE6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2794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1302B4B9-08BF-49B0-8D54-1A47C8AF02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95539" y="448881"/>
            <a:ext cx="1752601" cy="7976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DISPERSIONE SCOLASTICA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E9F7CCA-92FC-4703-A8E9-A10EBB4FBA37}"/>
              </a:ext>
            </a:extLst>
          </p:cNvPr>
          <p:cNvSpPr txBox="1"/>
          <p:nvPr/>
        </p:nvSpPr>
        <p:spPr>
          <a:xfrm>
            <a:off x="1931318" y="1586657"/>
            <a:ext cx="80410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t-IT"/>
            </a:defPPr>
            <a:lvl1pPr algn="ctr">
              <a:defRPr sz="900"/>
            </a:lvl1pPr>
          </a:lstStyle>
          <a:p>
            <a:r>
              <a:rPr lang="it-IT" sz="1000" dirty="0"/>
              <a:t>ha comportato</a:t>
            </a:r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CF28F2CB-57D4-4831-BAFE-CB8ED80757D3}"/>
              </a:ext>
            </a:extLst>
          </p:cNvPr>
          <p:cNvSpPr/>
          <p:nvPr/>
        </p:nvSpPr>
        <p:spPr>
          <a:xfrm>
            <a:off x="3389528" y="2534547"/>
            <a:ext cx="1028323" cy="49237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dirty="0"/>
              <a:t>Povertà educativa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E8F68763-0853-4090-8972-4AC6B43448B6}"/>
              </a:ext>
            </a:extLst>
          </p:cNvPr>
          <p:cNvSpPr txBox="1"/>
          <p:nvPr/>
        </p:nvSpPr>
        <p:spPr>
          <a:xfrm>
            <a:off x="5368469" y="732274"/>
            <a:ext cx="304800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000" dirty="0"/>
              <a:t>è</a:t>
            </a:r>
          </a:p>
        </p:txBody>
      </p:sp>
      <p:cxnSp>
        <p:nvCxnSpPr>
          <p:cNvPr id="21" name="Connettore 2 20">
            <a:extLst>
              <a:ext uri="{FF2B5EF4-FFF2-40B4-BE49-F238E27FC236}">
                <a16:creationId xmlns:a16="http://schemas.microsoft.com/office/drawing/2014/main" id="{D968511C-648B-4414-A994-7AD968822E3F}"/>
              </a:ext>
            </a:extLst>
          </p:cNvPr>
          <p:cNvCxnSpPr>
            <a:cxnSpLocks/>
            <a:stCxn id="4" idx="6"/>
            <a:endCxn id="19" idx="1"/>
          </p:cNvCxnSpPr>
          <p:nvPr/>
        </p:nvCxnSpPr>
        <p:spPr>
          <a:xfrm>
            <a:off x="4748140" y="847691"/>
            <a:ext cx="620329" cy="76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Rettangolo 21">
            <a:extLst>
              <a:ext uri="{FF2B5EF4-FFF2-40B4-BE49-F238E27FC236}">
                <a16:creationId xmlns:a16="http://schemas.microsoft.com/office/drawing/2014/main" id="{F1BD2FF1-2E00-41D4-96DD-827B914FB70E}"/>
              </a:ext>
            </a:extLst>
          </p:cNvPr>
          <p:cNvSpPr/>
          <p:nvPr/>
        </p:nvSpPr>
        <p:spPr>
          <a:xfrm>
            <a:off x="6293598" y="494360"/>
            <a:ext cx="1530550" cy="706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dirty="0"/>
              <a:t>Insieme di comportamenti non curanti nei confronti della scolarizzazione</a:t>
            </a:r>
          </a:p>
        </p:txBody>
      </p:sp>
      <p:cxnSp>
        <p:nvCxnSpPr>
          <p:cNvPr id="40" name="Connettore 2 39">
            <a:extLst>
              <a:ext uri="{FF2B5EF4-FFF2-40B4-BE49-F238E27FC236}">
                <a16:creationId xmlns:a16="http://schemas.microsoft.com/office/drawing/2014/main" id="{47BC9580-271C-4294-ABFD-12E423D6B775}"/>
              </a:ext>
            </a:extLst>
          </p:cNvPr>
          <p:cNvCxnSpPr>
            <a:cxnSpLocks/>
            <a:stCxn id="22" idx="2"/>
            <a:endCxn id="41" idx="0"/>
          </p:cNvCxnSpPr>
          <p:nvPr/>
        </p:nvCxnSpPr>
        <p:spPr>
          <a:xfrm>
            <a:off x="7058873" y="1201020"/>
            <a:ext cx="1" cy="2387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C4D764D1-773B-4347-9FA7-4B2DA1E8E3D9}"/>
              </a:ext>
            </a:extLst>
          </p:cNvPr>
          <p:cNvSpPr txBox="1"/>
          <p:nvPr/>
        </p:nvSpPr>
        <p:spPr>
          <a:xfrm>
            <a:off x="6718002" y="1439812"/>
            <a:ext cx="681743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000" dirty="0"/>
              <a:t>dovuto a </a:t>
            </a:r>
          </a:p>
        </p:txBody>
      </p:sp>
      <p:cxnSp>
        <p:nvCxnSpPr>
          <p:cNvPr id="43" name="Connettore 2 42">
            <a:extLst>
              <a:ext uri="{FF2B5EF4-FFF2-40B4-BE49-F238E27FC236}">
                <a16:creationId xmlns:a16="http://schemas.microsoft.com/office/drawing/2014/main" id="{5C2FA81C-5CB0-4190-8DB2-7BEBA9C0FDA0}"/>
              </a:ext>
            </a:extLst>
          </p:cNvPr>
          <p:cNvCxnSpPr>
            <a:cxnSpLocks/>
            <a:stCxn id="41" idx="2"/>
            <a:endCxn id="44" idx="0"/>
          </p:cNvCxnSpPr>
          <p:nvPr/>
        </p:nvCxnSpPr>
        <p:spPr>
          <a:xfrm flipH="1">
            <a:off x="7058873" y="1686033"/>
            <a:ext cx="1" cy="1193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Rettangolo 43">
            <a:extLst>
              <a:ext uri="{FF2B5EF4-FFF2-40B4-BE49-F238E27FC236}">
                <a16:creationId xmlns:a16="http://schemas.microsoft.com/office/drawing/2014/main" id="{6434F6FA-27AB-47FD-A6C6-96CF59CE8C86}"/>
              </a:ext>
            </a:extLst>
          </p:cNvPr>
          <p:cNvSpPr/>
          <p:nvPr/>
        </p:nvSpPr>
        <p:spPr>
          <a:xfrm>
            <a:off x="6525481" y="1805392"/>
            <a:ext cx="1066784" cy="349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b="1" dirty="0"/>
              <a:t>COVID-19</a:t>
            </a:r>
          </a:p>
        </p:txBody>
      </p:sp>
      <p:cxnSp>
        <p:nvCxnSpPr>
          <p:cNvPr id="46" name="Connettore 2 45">
            <a:extLst>
              <a:ext uri="{FF2B5EF4-FFF2-40B4-BE49-F238E27FC236}">
                <a16:creationId xmlns:a16="http://schemas.microsoft.com/office/drawing/2014/main" id="{F03BBD7A-D075-4FCD-BC6C-D5DD40F11B8D}"/>
              </a:ext>
            </a:extLst>
          </p:cNvPr>
          <p:cNvCxnSpPr>
            <a:cxnSpLocks/>
            <a:stCxn id="44" idx="2"/>
            <a:endCxn id="47" idx="0"/>
          </p:cNvCxnSpPr>
          <p:nvPr/>
        </p:nvCxnSpPr>
        <p:spPr>
          <a:xfrm>
            <a:off x="7058873" y="2154919"/>
            <a:ext cx="1" cy="2297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D2EA5FAE-E931-4CA9-A114-522D6C775FE6}"/>
              </a:ext>
            </a:extLst>
          </p:cNvPr>
          <p:cNvSpPr txBox="1"/>
          <p:nvPr/>
        </p:nvSpPr>
        <p:spPr>
          <a:xfrm>
            <a:off x="6685221" y="2384712"/>
            <a:ext cx="747305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000" dirty="0"/>
              <a:t>ha causato</a:t>
            </a:r>
          </a:p>
        </p:txBody>
      </p:sp>
      <p:cxnSp>
        <p:nvCxnSpPr>
          <p:cNvPr id="49" name="Connettore 2 48">
            <a:extLst>
              <a:ext uri="{FF2B5EF4-FFF2-40B4-BE49-F238E27FC236}">
                <a16:creationId xmlns:a16="http://schemas.microsoft.com/office/drawing/2014/main" id="{014F436F-DEFD-40DF-AED6-691A1851AAE1}"/>
              </a:ext>
            </a:extLst>
          </p:cNvPr>
          <p:cNvCxnSpPr>
            <a:cxnSpLocks/>
            <a:stCxn id="47" idx="2"/>
            <a:endCxn id="50" idx="0"/>
          </p:cNvCxnSpPr>
          <p:nvPr/>
        </p:nvCxnSpPr>
        <p:spPr>
          <a:xfrm flipH="1">
            <a:off x="7058873" y="2630933"/>
            <a:ext cx="1" cy="192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ttangolo 49">
            <a:extLst>
              <a:ext uri="{FF2B5EF4-FFF2-40B4-BE49-F238E27FC236}">
                <a16:creationId xmlns:a16="http://schemas.microsoft.com/office/drawing/2014/main" id="{CFA1A328-B058-478E-A766-3ECA5DCCC2F6}"/>
              </a:ext>
            </a:extLst>
          </p:cNvPr>
          <p:cNvSpPr/>
          <p:nvPr/>
        </p:nvSpPr>
        <p:spPr>
          <a:xfrm>
            <a:off x="6293598" y="2823061"/>
            <a:ext cx="1530550" cy="3233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dirty="0"/>
              <a:t>LOCKDOWN</a:t>
            </a:r>
          </a:p>
        </p:txBody>
      </p:sp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651EBF3E-05D9-47BC-B1CC-B725F22D9B93}"/>
              </a:ext>
            </a:extLst>
          </p:cNvPr>
          <p:cNvSpPr txBox="1"/>
          <p:nvPr/>
        </p:nvSpPr>
        <p:spPr>
          <a:xfrm>
            <a:off x="3536385" y="3668495"/>
            <a:ext cx="80412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000" dirty="0"/>
              <a:t>ha comportato</a:t>
            </a:r>
          </a:p>
        </p:txBody>
      </p:sp>
      <p:cxnSp>
        <p:nvCxnSpPr>
          <p:cNvPr id="48" name="Connettore 2 47">
            <a:extLst>
              <a:ext uri="{FF2B5EF4-FFF2-40B4-BE49-F238E27FC236}">
                <a16:creationId xmlns:a16="http://schemas.microsoft.com/office/drawing/2014/main" id="{68EE00E5-80F5-4102-A9C9-9D72B5D7008E}"/>
              </a:ext>
            </a:extLst>
          </p:cNvPr>
          <p:cNvCxnSpPr>
            <a:cxnSpLocks/>
            <a:stCxn id="45" idx="3"/>
            <a:endCxn id="51" idx="1"/>
          </p:cNvCxnSpPr>
          <p:nvPr/>
        </p:nvCxnSpPr>
        <p:spPr>
          <a:xfrm>
            <a:off x="4340506" y="3868550"/>
            <a:ext cx="2254336" cy="25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Rettangolo 50">
            <a:extLst>
              <a:ext uri="{FF2B5EF4-FFF2-40B4-BE49-F238E27FC236}">
                <a16:creationId xmlns:a16="http://schemas.microsoft.com/office/drawing/2014/main" id="{75470405-5ADB-4ECF-9FBD-89B22DAAA061}"/>
              </a:ext>
            </a:extLst>
          </p:cNvPr>
          <p:cNvSpPr/>
          <p:nvPr/>
        </p:nvSpPr>
        <p:spPr>
          <a:xfrm>
            <a:off x="6594842" y="3719078"/>
            <a:ext cx="928062" cy="349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b="1" dirty="0"/>
              <a:t>DAD</a:t>
            </a:r>
          </a:p>
        </p:txBody>
      </p:sp>
      <p:cxnSp>
        <p:nvCxnSpPr>
          <p:cNvPr id="65" name="Connettore 2 64">
            <a:extLst>
              <a:ext uri="{FF2B5EF4-FFF2-40B4-BE49-F238E27FC236}">
                <a16:creationId xmlns:a16="http://schemas.microsoft.com/office/drawing/2014/main" id="{A9220EB2-F93E-43D0-A670-1C003BEA1BF7}"/>
              </a:ext>
            </a:extLst>
          </p:cNvPr>
          <p:cNvCxnSpPr>
            <a:cxnSpLocks/>
            <a:stCxn id="19" idx="3"/>
            <a:endCxn id="22" idx="1"/>
          </p:cNvCxnSpPr>
          <p:nvPr/>
        </p:nvCxnSpPr>
        <p:spPr>
          <a:xfrm flipV="1">
            <a:off x="5673269" y="847690"/>
            <a:ext cx="620329" cy="76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Connettore 2 67">
            <a:extLst>
              <a:ext uri="{FF2B5EF4-FFF2-40B4-BE49-F238E27FC236}">
                <a16:creationId xmlns:a16="http://schemas.microsoft.com/office/drawing/2014/main" id="{B295E1BA-96A6-4E96-A89D-71EFCC228986}"/>
              </a:ext>
            </a:extLst>
          </p:cNvPr>
          <p:cNvCxnSpPr>
            <a:cxnSpLocks/>
          </p:cNvCxnSpPr>
          <p:nvPr/>
        </p:nvCxnSpPr>
        <p:spPr>
          <a:xfrm>
            <a:off x="7054619" y="3146394"/>
            <a:ext cx="0" cy="1947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Connettore 2 114">
            <a:extLst>
              <a:ext uri="{FF2B5EF4-FFF2-40B4-BE49-F238E27FC236}">
                <a16:creationId xmlns:a16="http://schemas.microsoft.com/office/drawing/2014/main" id="{2ED0D4ED-2B90-45BB-89BD-3F0220C98BC8}"/>
              </a:ext>
            </a:extLst>
          </p:cNvPr>
          <p:cNvCxnSpPr>
            <a:cxnSpLocks/>
            <a:stCxn id="51" idx="3"/>
            <a:endCxn id="116" idx="1"/>
          </p:cNvCxnSpPr>
          <p:nvPr/>
        </p:nvCxnSpPr>
        <p:spPr>
          <a:xfrm flipV="1">
            <a:off x="7522904" y="3606514"/>
            <a:ext cx="301244" cy="2873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CasellaDiTesto 115">
            <a:extLst>
              <a:ext uri="{FF2B5EF4-FFF2-40B4-BE49-F238E27FC236}">
                <a16:creationId xmlns:a16="http://schemas.microsoft.com/office/drawing/2014/main" id="{649F9207-A853-42D0-BBE8-CE6ED1EFE514}"/>
              </a:ext>
            </a:extLst>
          </p:cNvPr>
          <p:cNvSpPr txBox="1"/>
          <p:nvPr/>
        </p:nvSpPr>
        <p:spPr>
          <a:xfrm>
            <a:off x="7824148" y="3406459"/>
            <a:ext cx="80412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000" dirty="0"/>
              <a:t>ha influito su</a:t>
            </a:r>
          </a:p>
        </p:txBody>
      </p:sp>
      <p:sp>
        <p:nvSpPr>
          <p:cNvPr id="119" name="Rettangolo 118">
            <a:extLst>
              <a:ext uri="{FF2B5EF4-FFF2-40B4-BE49-F238E27FC236}">
                <a16:creationId xmlns:a16="http://schemas.microsoft.com/office/drawing/2014/main" id="{A49D01CE-4D1D-4FA6-AEC3-47FB18C6D33C}"/>
              </a:ext>
            </a:extLst>
          </p:cNvPr>
          <p:cNvSpPr/>
          <p:nvPr/>
        </p:nvSpPr>
        <p:spPr>
          <a:xfrm>
            <a:off x="8981784" y="2406723"/>
            <a:ext cx="1530550" cy="3233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dirty="0"/>
              <a:t>Preparazione scolastica</a:t>
            </a:r>
          </a:p>
        </p:txBody>
      </p:sp>
      <p:sp>
        <p:nvSpPr>
          <p:cNvPr id="120" name="Rettangolo 119">
            <a:extLst>
              <a:ext uri="{FF2B5EF4-FFF2-40B4-BE49-F238E27FC236}">
                <a16:creationId xmlns:a16="http://schemas.microsoft.com/office/drawing/2014/main" id="{46FAB1AC-B70D-48F0-9DF2-9F586770821B}"/>
              </a:ext>
            </a:extLst>
          </p:cNvPr>
          <p:cNvSpPr/>
          <p:nvPr/>
        </p:nvSpPr>
        <p:spPr>
          <a:xfrm>
            <a:off x="8981784" y="2920458"/>
            <a:ext cx="1530550" cy="3233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dirty="0"/>
              <a:t>Capacità di studiare</a:t>
            </a:r>
          </a:p>
        </p:txBody>
      </p:sp>
      <p:sp>
        <p:nvSpPr>
          <p:cNvPr id="121" name="Rettangolo 120">
            <a:extLst>
              <a:ext uri="{FF2B5EF4-FFF2-40B4-BE49-F238E27FC236}">
                <a16:creationId xmlns:a16="http://schemas.microsoft.com/office/drawing/2014/main" id="{3F67875B-5D79-4F3E-9B54-E8DD9B5E534F}"/>
              </a:ext>
            </a:extLst>
          </p:cNvPr>
          <p:cNvSpPr/>
          <p:nvPr/>
        </p:nvSpPr>
        <p:spPr>
          <a:xfrm>
            <a:off x="8981784" y="3434193"/>
            <a:ext cx="1530550" cy="3233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dirty="0"/>
              <a:t>Rendimento scolastico</a:t>
            </a:r>
          </a:p>
        </p:txBody>
      </p:sp>
      <p:sp>
        <p:nvSpPr>
          <p:cNvPr id="122" name="Rettangolo 121">
            <a:extLst>
              <a:ext uri="{FF2B5EF4-FFF2-40B4-BE49-F238E27FC236}">
                <a16:creationId xmlns:a16="http://schemas.microsoft.com/office/drawing/2014/main" id="{0653E1C2-6DF4-4D3F-893F-BD8EA67CB1E4}"/>
              </a:ext>
            </a:extLst>
          </p:cNvPr>
          <p:cNvSpPr/>
          <p:nvPr/>
        </p:nvSpPr>
        <p:spPr>
          <a:xfrm>
            <a:off x="8981784" y="3947928"/>
            <a:ext cx="1530550" cy="3233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dirty="0"/>
              <a:t>Stato d’animo e di salute</a:t>
            </a:r>
          </a:p>
        </p:txBody>
      </p:sp>
      <p:sp>
        <p:nvSpPr>
          <p:cNvPr id="123" name="Rettangolo 122">
            <a:extLst>
              <a:ext uri="{FF2B5EF4-FFF2-40B4-BE49-F238E27FC236}">
                <a16:creationId xmlns:a16="http://schemas.microsoft.com/office/drawing/2014/main" id="{92FE957D-B3DB-4909-8CD2-283667D321E6}"/>
              </a:ext>
            </a:extLst>
          </p:cNvPr>
          <p:cNvSpPr/>
          <p:nvPr/>
        </p:nvSpPr>
        <p:spPr>
          <a:xfrm>
            <a:off x="8981784" y="4461663"/>
            <a:ext cx="1530550" cy="3233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dirty="0"/>
              <a:t>Amicizia</a:t>
            </a:r>
          </a:p>
        </p:txBody>
      </p:sp>
      <p:cxnSp>
        <p:nvCxnSpPr>
          <p:cNvPr id="125" name="Connettore a gomito 124">
            <a:extLst>
              <a:ext uri="{FF2B5EF4-FFF2-40B4-BE49-F238E27FC236}">
                <a16:creationId xmlns:a16="http://schemas.microsoft.com/office/drawing/2014/main" id="{112CF668-0AFD-4BCD-8172-EA0ED3B0DC4F}"/>
              </a:ext>
            </a:extLst>
          </p:cNvPr>
          <p:cNvCxnSpPr>
            <a:stCxn id="116" idx="3"/>
            <a:endCxn id="119" idx="1"/>
          </p:cNvCxnSpPr>
          <p:nvPr/>
        </p:nvCxnSpPr>
        <p:spPr>
          <a:xfrm flipV="1">
            <a:off x="8628269" y="2568390"/>
            <a:ext cx="353515" cy="1038124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ttore a gomito 125">
            <a:extLst>
              <a:ext uri="{FF2B5EF4-FFF2-40B4-BE49-F238E27FC236}">
                <a16:creationId xmlns:a16="http://schemas.microsoft.com/office/drawing/2014/main" id="{F66AEBCF-A47B-4674-9622-ECF7AB58A29D}"/>
              </a:ext>
            </a:extLst>
          </p:cNvPr>
          <p:cNvCxnSpPr>
            <a:cxnSpLocks/>
            <a:stCxn id="116" idx="3"/>
            <a:endCxn id="120" idx="1"/>
          </p:cNvCxnSpPr>
          <p:nvPr/>
        </p:nvCxnSpPr>
        <p:spPr>
          <a:xfrm flipV="1">
            <a:off x="8628269" y="3082125"/>
            <a:ext cx="353515" cy="52438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Connettore a gomito 128">
            <a:extLst>
              <a:ext uri="{FF2B5EF4-FFF2-40B4-BE49-F238E27FC236}">
                <a16:creationId xmlns:a16="http://schemas.microsoft.com/office/drawing/2014/main" id="{7F5D023B-F8C3-479A-A5C2-B5AF769ECCD5}"/>
              </a:ext>
            </a:extLst>
          </p:cNvPr>
          <p:cNvCxnSpPr>
            <a:cxnSpLocks/>
            <a:stCxn id="116" idx="3"/>
            <a:endCxn id="122" idx="1"/>
          </p:cNvCxnSpPr>
          <p:nvPr/>
        </p:nvCxnSpPr>
        <p:spPr>
          <a:xfrm>
            <a:off x="8628269" y="3606514"/>
            <a:ext cx="353515" cy="50308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ttore a gomito 131">
            <a:extLst>
              <a:ext uri="{FF2B5EF4-FFF2-40B4-BE49-F238E27FC236}">
                <a16:creationId xmlns:a16="http://schemas.microsoft.com/office/drawing/2014/main" id="{53205BBA-D01B-4357-B929-1DAA349BEC26}"/>
              </a:ext>
            </a:extLst>
          </p:cNvPr>
          <p:cNvCxnSpPr>
            <a:cxnSpLocks/>
            <a:stCxn id="116" idx="3"/>
            <a:endCxn id="123" idx="1"/>
          </p:cNvCxnSpPr>
          <p:nvPr/>
        </p:nvCxnSpPr>
        <p:spPr>
          <a:xfrm>
            <a:off x="8628269" y="3606514"/>
            <a:ext cx="353515" cy="10168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onnettore 2 135">
            <a:extLst>
              <a:ext uri="{FF2B5EF4-FFF2-40B4-BE49-F238E27FC236}">
                <a16:creationId xmlns:a16="http://schemas.microsoft.com/office/drawing/2014/main" id="{3EF255DF-1A4B-437A-B527-4AC36AB4064B}"/>
              </a:ext>
            </a:extLst>
          </p:cNvPr>
          <p:cNvCxnSpPr>
            <a:stCxn id="116" idx="3"/>
            <a:endCxn id="121" idx="1"/>
          </p:cNvCxnSpPr>
          <p:nvPr/>
        </p:nvCxnSpPr>
        <p:spPr>
          <a:xfrm flipV="1">
            <a:off x="8628269" y="3595860"/>
            <a:ext cx="353515" cy="106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CasellaDiTesto 136">
            <a:extLst>
              <a:ext uri="{FF2B5EF4-FFF2-40B4-BE49-F238E27FC236}">
                <a16:creationId xmlns:a16="http://schemas.microsoft.com/office/drawing/2014/main" id="{8D899ADD-9923-4CF7-934A-97804B78D715}"/>
              </a:ext>
            </a:extLst>
          </p:cNvPr>
          <p:cNvSpPr txBox="1"/>
          <p:nvPr/>
        </p:nvSpPr>
        <p:spPr>
          <a:xfrm>
            <a:off x="6665639" y="4271261"/>
            <a:ext cx="804121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000" dirty="0"/>
              <a:t>ha causato</a:t>
            </a:r>
          </a:p>
        </p:txBody>
      </p:sp>
      <p:cxnSp>
        <p:nvCxnSpPr>
          <p:cNvPr id="138" name="Connettore 2 137">
            <a:extLst>
              <a:ext uri="{FF2B5EF4-FFF2-40B4-BE49-F238E27FC236}">
                <a16:creationId xmlns:a16="http://schemas.microsoft.com/office/drawing/2014/main" id="{C2E73529-C785-4553-AC21-8E5B514BCA2F}"/>
              </a:ext>
            </a:extLst>
          </p:cNvPr>
          <p:cNvCxnSpPr>
            <a:cxnSpLocks/>
          </p:cNvCxnSpPr>
          <p:nvPr/>
        </p:nvCxnSpPr>
        <p:spPr>
          <a:xfrm>
            <a:off x="7048335" y="4078769"/>
            <a:ext cx="8827" cy="2026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Connettore 2 140">
            <a:extLst>
              <a:ext uri="{FF2B5EF4-FFF2-40B4-BE49-F238E27FC236}">
                <a16:creationId xmlns:a16="http://schemas.microsoft.com/office/drawing/2014/main" id="{7E2DCD7D-F4D7-4E34-BEEE-636A66099557}"/>
              </a:ext>
            </a:extLst>
          </p:cNvPr>
          <p:cNvCxnSpPr>
            <a:cxnSpLocks/>
            <a:stCxn id="137" idx="2"/>
            <a:endCxn id="144" idx="0"/>
          </p:cNvCxnSpPr>
          <p:nvPr/>
        </p:nvCxnSpPr>
        <p:spPr>
          <a:xfrm>
            <a:off x="7067700" y="4517482"/>
            <a:ext cx="7925" cy="2229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4" name="Rettangolo 143">
            <a:extLst>
              <a:ext uri="{FF2B5EF4-FFF2-40B4-BE49-F238E27FC236}">
                <a16:creationId xmlns:a16="http://schemas.microsoft.com/office/drawing/2014/main" id="{5447B60B-2859-41E2-BA4D-C1AB5F466E48}"/>
              </a:ext>
            </a:extLst>
          </p:cNvPr>
          <p:cNvSpPr/>
          <p:nvPr/>
        </p:nvSpPr>
        <p:spPr>
          <a:xfrm>
            <a:off x="6611594" y="4740466"/>
            <a:ext cx="928062" cy="34952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dirty="0"/>
              <a:t>Diminuzione dello studio</a:t>
            </a:r>
          </a:p>
        </p:txBody>
      </p:sp>
      <p:sp>
        <p:nvSpPr>
          <p:cNvPr id="157" name="Rettangolo 156">
            <a:extLst>
              <a:ext uri="{FF2B5EF4-FFF2-40B4-BE49-F238E27FC236}">
                <a16:creationId xmlns:a16="http://schemas.microsoft.com/office/drawing/2014/main" id="{8CBFC061-6BFB-456F-AC29-2FE2AE512278}"/>
              </a:ext>
            </a:extLst>
          </p:cNvPr>
          <p:cNvSpPr/>
          <p:nvPr/>
        </p:nvSpPr>
        <p:spPr>
          <a:xfrm>
            <a:off x="3761108" y="4913134"/>
            <a:ext cx="1076400" cy="453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dirty="0"/>
              <a:t>Mancanza di benessere psicologico</a:t>
            </a:r>
          </a:p>
        </p:txBody>
      </p:sp>
      <p:sp>
        <p:nvSpPr>
          <p:cNvPr id="158" name="Rettangolo 157">
            <a:extLst>
              <a:ext uri="{FF2B5EF4-FFF2-40B4-BE49-F238E27FC236}">
                <a16:creationId xmlns:a16="http://schemas.microsoft.com/office/drawing/2014/main" id="{0D53622A-2A95-46FA-A6B2-F6EB623C1A92}"/>
              </a:ext>
            </a:extLst>
          </p:cNvPr>
          <p:cNvSpPr/>
          <p:nvPr/>
        </p:nvSpPr>
        <p:spPr>
          <a:xfrm>
            <a:off x="8519369" y="5238206"/>
            <a:ext cx="1077452" cy="4527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dirty="0"/>
              <a:t>Riduzione del tempo dedicato allo studio</a:t>
            </a:r>
          </a:p>
        </p:txBody>
      </p:sp>
      <p:sp>
        <p:nvSpPr>
          <p:cNvPr id="162" name="CasellaDiTesto 161">
            <a:extLst>
              <a:ext uri="{FF2B5EF4-FFF2-40B4-BE49-F238E27FC236}">
                <a16:creationId xmlns:a16="http://schemas.microsoft.com/office/drawing/2014/main" id="{AD3BB3CE-0CFE-402E-9EE6-360E6CE235B0}"/>
              </a:ext>
            </a:extLst>
          </p:cNvPr>
          <p:cNvSpPr txBox="1"/>
          <p:nvPr/>
        </p:nvSpPr>
        <p:spPr>
          <a:xfrm>
            <a:off x="3841726" y="5634026"/>
            <a:ext cx="915165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000" dirty="0"/>
              <a:t>che si ottiene</a:t>
            </a:r>
          </a:p>
        </p:txBody>
      </p:sp>
      <p:cxnSp>
        <p:nvCxnSpPr>
          <p:cNvPr id="163" name="Connettore 2 162">
            <a:extLst>
              <a:ext uri="{FF2B5EF4-FFF2-40B4-BE49-F238E27FC236}">
                <a16:creationId xmlns:a16="http://schemas.microsoft.com/office/drawing/2014/main" id="{A578490D-7EC5-4E58-BF35-5801403DD7CE}"/>
              </a:ext>
            </a:extLst>
          </p:cNvPr>
          <p:cNvCxnSpPr>
            <a:cxnSpLocks/>
            <a:stCxn id="157" idx="2"/>
            <a:endCxn id="162" idx="0"/>
          </p:cNvCxnSpPr>
          <p:nvPr/>
        </p:nvCxnSpPr>
        <p:spPr>
          <a:xfrm>
            <a:off x="4299308" y="5366734"/>
            <a:ext cx="1" cy="2672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Rettangolo 173">
            <a:extLst>
              <a:ext uri="{FF2B5EF4-FFF2-40B4-BE49-F238E27FC236}">
                <a16:creationId xmlns:a16="http://schemas.microsoft.com/office/drawing/2014/main" id="{A7C1E125-C3C7-4B84-8248-2EA5E93B1B63}"/>
              </a:ext>
            </a:extLst>
          </p:cNvPr>
          <p:cNvSpPr/>
          <p:nvPr/>
        </p:nvSpPr>
        <p:spPr>
          <a:xfrm>
            <a:off x="2169835" y="6198521"/>
            <a:ext cx="1178393" cy="5861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dirty="0"/>
              <a:t>Promozione della scuola in presenza</a:t>
            </a:r>
          </a:p>
        </p:txBody>
      </p:sp>
      <p:sp>
        <p:nvSpPr>
          <p:cNvPr id="175" name="Rettangolo 174">
            <a:extLst>
              <a:ext uri="{FF2B5EF4-FFF2-40B4-BE49-F238E27FC236}">
                <a16:creationId xmlns:a16="http://schemas.microsoft.com/office/drawing/2014/main" id="{5A2D397B-FA0A-46D0-9A9B-C2929118E8DB}"/>
              </a:ext>
            </a:extLst>
          </p:cNvPr>
          <p:cNvSpPr/>
          <p:nvPr/>
        </p:nvSpPr>
        <p:spPr>
          <a:xfrm>
            <a:off x="3661819" y="6198521"/>
            <a:ext cx="1276031" cy="5861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dirty="0"/>
              <a:t>Maggiore attenzione alle disuguaglianze sociali</a:t>
            </a:r>
          </a:p>
        </p:txBody>
      </p:sp>
      <p:sp>
        <p:nvSpPr>
          <p:cNvPr id="176" name="Rettangolo 175">
            <a:extLst>
              <a:ext uri="{FF2B5EF4-FFF2-40B4-BE49-F238E27FC236}">
                <a16:creationId xmlns:a16="http://schemas.microsoft.com/office/drawing/2014/main" id="{69AADBB5-538C-4D17-8FFB-01933F64990A}"/>
              </a:ext>
            </a:extLst>
          </p:cNvPr>
          <p:cNvSpPr/>
          <p:nvPr/>
        </p:nvSpPr>
        <p:spPr>
          <a:xfrm>
            <a:off x="5326688" y="6209543"/>
            <a:ext cx="1178393" cy="5861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dirty="0"/>
              <a:t>Interventi mirati</a:t>
            </a:r>
          </a:p>
        </p:txBody>
      </p:sp>
      <p:cxnSp>
        <p:nvCxnSpPr>
          <p:cNvPr id="178" name="Connettore a gomito 177">
            <a:extLst>
              <a:ext uri="{FF2B5EF4-FFF2-40B4-BE49-F238E27FC236}">
                <a16:creationId xmlns:a16="http://schemas.microsoft.com/office/drawing/2014/main" id="{7F09359B-D191-48A5-BE02-92A4E49AE4FC}"/>
              </a:ext>
            </a:extLst>
          </p:cNvPr>
          <p:cNvCxnSpPr>
            <a:cxnSpLocks/>
            <a:stCxn id="162" idx="2"/>
            <a:endCxn id="174" idx="0"/>
          </p:cNvCxnSpPr>
          <p:nvPr/>
        </p:nvCxnSpPr>
        <p:spPr>
          <a:xfrm rot="5400000">
            <a:off x="3370034" y="5269246"/>
            <a:ext cx="318274" cy="15402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Connettore a gomito 179">
            <a:extLst>
              <a:ext uri="{FF2B5EF4-FFF2-40B4-BE49-F238E27FC236}">
                <a16:creationId xmlns:a16="http://schemas.microsoft.com/office/drawing/2014/main" id="{AE11CABF-A575-4A27-A5BA-65BBFA8B5BED}"/>
              </a:ext>
            </a:extLst>
          </p:cNvPr>
          <p:cNvCxnSpPr>
            <a:cxnSpLocks/>
            <a:stCxn id="162" idx="2"/>
          </p:cNvCxnSpPr>
          <p:nvPr/>
        </p:nvCxnSpPr>
        <p:spPr>
          <a:xfrm rot="16200000" flipH="1">
            <a:off x="4910573" y="5268983"/>
            <a:ext cx="318274" cy="154080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Connettore 2 184">
            <a:extLst>
              <a:ext uri="{FF2B5EF4-FFF2-40B4-BE49-F238E27FC236}">
                <a16:creationId xmlns:a16="http://schemas.microsoft.com/office/drawing/2014/main" id="{C40E5FB6-2CED-49DF-8F9F-A267708CC2CD}"/>
              </a:ext>
            </a:extLst>
          </p:cNvPr>
          <p:cNvCxnSpPr>
            <a:cxnSpLocks/>
            <a:stCxn id="162" idx="2"/>
            <a:endCxn id="175" idx="0"/>
          </p:cNvCxnSpPr>
          <p:nvPr/>
        </p:nvCxnSpPr>
        <p:spPr>
          <a:xfrm>
            <a:off x="4299309" y="5880247"/>
            <a:ext cx="526" cy="31827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25A6CE91-63E8-466E-B274-386077BA649C}"/>
              </a:ext>
            </a:extLst>
          </p:cNvPr>
          <p:cNvSpPr txBox="1"/>
          <p:nvPr/>
        </p:nvSpPr>
        <p:spPr>
          <a:xfrm>
            <a:off x="6683410" y="3295507"/>
            <a:ext cx="7386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dirty="0"/>
              <a:t>ha portato</a:t>
            </a:r>
          </a:p>
        </p:txBody>
      </p:sp>
      <p:cxnSp>
        <p:nvCxnSpPr>
          <p:cNvPr id="74" name="Connettore 2 73">
            <a:extLst>
              <a:ext uri="{FF2B5EF4-FFF2-40B4-BE49-F238E27FC236}">
                <a16:creationId xmlns:a16="http://schemas.microsoft.com/office/drawing/2014/main" id="{E4E8A49D-E9F7-4C76-A64D-82CB9BA9F02B}"/>
              </a:ext>
            </a:extLst>
          </p:cNvPr>
          <p:cNvCxnSpPr>
            <a:cxnSpLocks/>
          </p:cNvCxnSpPr>
          <p:nvPr/>
        </p:nvCxnSpPr>
        <p:spPr>
          <a:xfrm>
            <a:off x="7052749" y="3469201"/>
            <a:ext cx="0" cy="2533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0" name="Rettangolo 89">
            <a:extLst>
              <a:ext uri="{FF2B5EF4-FFF2-40B4-BE49-F238E27FC236}">
                <a16:creationId xmlns:a16="http://schemas.microsoft.com/office/drawing/2014/main" id="{690B982F-8715-49B3-AAEC-46B474CE6C36}"/>
              </a:ext>
            </a:extLst>
          </p:cNvPr>
          <p:cNvSpPr/>
          <p:nvPr/>
        </p:nvSpPr>
        <p:spPr>
          <a:xfrm>
            <a:off x="552077" y="2537417"/>
            <a:ext cx="1598406" cy="5711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dirty="0"/>
              <a:t>Parziale deprivazione sensoriale</a:t>
            </a:r>
          </a:p>
        </p:txBody>
      </p:sp>
      <p:cxnSp>
        <p:nvCxnSpPr>
          <p:cNvPr id="91" name="Connettore 2 90">
            <a:extLst>
              <a:ext uri="{FF2B5EF4-FFF2-40B4-BE49-F238E27FC236}">
                <a16:creationId xmlns:a16="http://schemas.microsoft.com/office/drawing/2014/main" id="{949642B3-A122-40F6-8225-3ED512BC97D7}"/>
              </a:ext>
            </a:extLst>
          </p:cNvPr>
          <p:cNvCxnSpPr>
            <a:cxnSpLocks/>
            <a:stCxn id="90" idx="2"/>
            <a:endCxn id="92" idx="0"/>
          </p:cNvCxnSpPr>
          <p:nvPr/>
        </p:nvCxnSpPr>
        <p:spPr>
          <a:xfrm>
            <a:off x="1351280" y="3108561"/>
            <a:ext cx="2702" cy="3109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CasellaDiTesto 91">
            <a:extLst>
              <a:ext uri="{FF2B5EF4-FFF2-40B4-BE49-F238E27FC236}">
                <a16:creationId xmlns:a16="http://schemas.microsoft.com/office/drawing/2014/main" id="{D436CD54-1353-4585-AC25-245CCF23594F}"/>
              </a:ext>
            </a:extLst>
          </p:cNvPr>
          <p:cNvSpPr txBox="1"/>
          <p:nvPr/>
        </p:nvSpPr>
        <p:spPr>
          <a:xfrm>
            <a:off x="936239" y="3419507"/>
            <a:ext cx="835485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it-IT" sz="1000" dirty="0"/>
              <a:t>che riguarda</a:t>
            </a:r>
          </a:p>
        </p:txBody>
      </p:sp>
      <p:cxnSp>
        <p:nvCxnSpPr>
          <p:cNvPr id="93" name="Connettore 2 92">
            <a:extLst>
              <a:ext uri="{FF2B5EF4-FFF2-40B4-BE49-F238E27FC236}">
                <a16:creationId xmlns:a16="http://schemas.microsoft.com/office/drawing/2014/main" id="{5F2D74EC-00BF-4924-9848-E72D75724EFB}"/>
              </a:ext>
            </a:extLst>
          </p:cNvPr>
          <p:cNvCxnSpPr>
            <a:cxnSpLocks/>
            <a:stCxn id="92" idx="2"/>
            <a:endCxn id="94" idx="0"/>
          </p:cNvCxnSpPr>
          <p:nvPr/>
        </p:nvCxnSpPr>
        <p:spPr>
          <a:xfrm flipH="1">
            <a:off x="1351281" y="3665728"/>
            <a:ext cx="2701" cy="2653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4" name="Rettangolo 93">
            <a:extLst>
              <a:ext uri="{FF2B5EF4-FFF2-40B4-BE49-F238E27FC236}">
                <a16:creationId xmlns:a16="http://schemas.microsoft.com/office/drawing/2014/main" id="{9F2741B8-BED0-4AB1-92F3-32D37C72CD2C}"/>
              </a:ext>
            </a:extLst>
          </p:cNvPr>
          <p:cNvSpPr/>
          <p:nvPr/>
        </p:nvSpPr>
        <p:spPr>
          <a:xfrm>
            <a:off x="673032" y="3931042"/>
            <a:ext cx="1356497" cy="442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000" dirty="0"/>
              <a:t>Studenti italiani</a:t>
            </a:r>
          </a:p>
        </p:txBody>
      </p:sp>
      <p:cxnSp>
        <p:nvCxnSpPr>
          <p:cNvPr id="98" name="Connettore 2 97">
            <a:extLst>
              <a:ext uri="{FF2B5EF4-FFF2-40B4-BE49-F238E27FC236}">
                <a16:creationId xmlns:a16="http://schemas.microsoft.com/office/drawing/2014/main" id="{F79BB487-04C1-44C9-8F64-BA6BF12BE2D7}"/>
              </a:ext>
            </a:extLst>
          </p:cNvPr>
          <p:cNvCxnSpPr>
            <a:cxnSpLocks/>
          </p:cNvCxnSpPr>
          <p:nvPr/>
        </p:nvCxnSpPr>
        <p:spPr>
          <a:xfrm>
            <a:off x="2821402" y="1956255"/>
            <a:ext cx="836198" cy="6121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Connettore 2 101">
            <a:extLst>
              <a:ext uri="{FF2B5EF4-FFF2-40B4-BE49-F238E27FC236}">
                <a16:creationId xmlns:a16="http://schemas.microsoft.com/office/drawing/2014/main" id="{E635599B-5F8A-42DE-8ADD-8E925DC6B6C1}"/>
              </a:ext>
            </a:extLst>
          </p:cNvPr>
          <p:cNvCxnSpPr>
            <a:cxnSpLocks/>
            <a:stCxn id="16" idx="4"/>
          </p:cNvCxnSpPr>
          <p:nvPr/>
        </p:nvCxnSpPr>
        <p:spPr>
          <a:xfrm>
            <a:off x="3903690" y="3026922"/>
            <a:ext cx="0" cy="6334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Connettore a gomito 70">
            <a:extLst>
              <a:ext uri="{FF2B5EF4-FFF2-40B4-BE49-F238E27FC236}">
                <a16:creationId xmlns:a16="http://schemas.microsoft.com/office/drawing/2014/main" id="{5C51763B-35A7-4515-B129-4205046E07E7}"/>
              </a:ext>
            </a:extLst>
          </p:cNvPr>
          <p:cNvCxnSpPr>
            <a:cxnSpLocks/>
          </p:cNvCxnSpPr>
          <p:nvPr/>
        </p:nvCxnSpPr>
        <p:spPr>
          <a:xfrm rot="10800000" flipV="1">
            <a:off x="2313025" y="847690"/>
            <a:ext cx="683285" cy="709755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Connettore 2 117">
            <a:extLst>
              <a:ext uri="{FF2B5EF4-FFF2-40B4-BE49-F238E27FC236}">
                <a16:creationId xmlns:a16="http://schemas.microsoft.com/office/drawing/2014/main" id="{CF7AC040-7CCF-4E40-A02D-C4845A91C7BA}"/>
              </a:ext>
            </a:extLst>
          </p:cNvPr>
          <p:cNvCxnSpPr>
            <a:cxnSpLocks/>
            <a:endCxn id="90" idx="0"/>
          </p:cNvCxnSpPr>
          <p:nvPr/>
        </p:nvCxnSpPr>
        <p:spPr>
          <a:xfrm flipH="1">
            <a:off x="1351280" y="1986767"/>
            <a:ext cx="606105" cy="5506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3" name="Connettore 2 142">
            <a:extLst>
              <a:ext uri="{FF2B5EF4-FFF2-40B4-BE49-F238E27FC236}">
                <a16:creationId xmlns:a16="http://schemas.microsoft.com/office/drawing/2014/main" id="{B17D9103-834B-4132-94BC-22EB7A8A1CB0}"/>
              </a:ext>
            </a:extLst>
          </p:cNvPr>
          <p:cNvCxnSpPr>
            <a:cxnSpLocks/>
          </p:cNvCxnSpPr>
          <p:nvPr/>
        </p:nvCxnSpPr>
        <p:spPr>
          <a:xfrm>
            <a:off x="7071662" y="5110602"/>
            <a:ext cx="7925" cy="2229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0" name="CasellaDiTesto 149">
            <a:extLst>
              <a:ext uri="{FF2B5EF4-FFF2-40B4-BE49-F238E27FC236}">
                <a16:creationId xmlns:a16="http://schemas.microsoft.com/office/drawing/2014/main" id="{37AE4A84-FBEE-4891-8E82-AB09DFCE931F}"/>
              </a:ext>
            </a:extLst>
          </p:cNvPr>
          <p:cNvSpPr txBox="1"/>
          <p:nvPr/>
        </p:nvSpPr>
        <p:spPr>
          <a:xfrm>
            <a:off x="6665639" y="5333586"/>
            <a:ext cx="84943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000" dirty="0"/>
              <a:t>dovuto a</a:t>
            </a:r>
          </a:p>
        </p:txBody>
      </p:sp>
      <p:cxnSp>
        <p:nvCxnSpPr>
          <p:cNvPr id="152" name="Connettore 2 151">
            <a:extLst>
              <a:ext uri="{FF2B5EF4-FFF2-40B4-BE49-F238E27FC236}">
                <a16:creationId xmlns:a16="http://schemas.microsoft.com/office/drawing/2014/main" id="{DCC2E6F1-5288-44CD-A964-49786EC07E1A}"/>
              </a:ext>
            </a:extLst>
          </p:cNvPr>
          <p:cNvCxnSpPr>
            <a:cxnSpLocks/>
          </p:cNvCxnSpPr>
          <p:nvPr/>
        </p:nvCxnSpPr>
        <p:spPr>
          <a:xfrm flipV="1">
            <a:off x="7492156" y="5455094"/>
            <a:ext cx="1027213" cy="16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3" name="Connettore 2 152">
            <a:extLst>
              <a:ext uri="{FF2B5EF4-FFF2-40B4-BE49-F238E27FC236}">
                <a16:creationId xmlns:a16="http://schemas.microsoft.com/office/drawing/2014/main" id="{F5E06497-5C7C-4455-827C-A3687233DB4D}"/>
              </a:ext>
            </a:extLst>
          </p:cNvPr>
          <p:cNvCxnSpPr>
            <a:cxnSpLocks/>
            <a:endCxn id="157" idx="3"/>
          </p:cNvCxnSpPr>
          <p:nvPr/>
        </p:nvCxnSpPr>
        <p:spPr>
          <a:xfrm flipH="1" flipV="1">
            <a:off x="4837508" y="5139934"/>
            <a:ext cx="1971352" cy="3151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3512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82</Words>
  <Application>Microsoft Office PowerPoint</Application>
  <PresentationFormat>Widescreen</PresentationFormat>
  <Paragraphs>30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DISPERSIONE SCOLASTICA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DISPERSIONE SCOLASTICA</dc:title>
  <dc:creator>Manfredini, Camille</dc:creator>
  <cp:lastModifiedBy>Manfredini, Camille</cp:lastModifiedBy>
  <cp:revision>14</cp:revision>
  <dcterms:created xsi:type="dcterms:W3CDTF">2022-01-19T21:47:13Z</dcterms:created>
  <dcterms:modified xsi:type="dcterms:W3CDTF">2022-01-24T16:00:58Z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f5fe31f-9de1-4167-a753-111c0df8115f_Enabled">
    <vt:lpwstr>true</vt:lpwstr>
  </property>
  <property fmtid="{D5CDD505-2E9C-101B-9397-08002B2CF9AE}" pid="3" name="MSIP_Label_5f5fe31f-9de1-4167-a753-111c0df8115f_SetDate">
    <vt:lpwstr>2022-01-19T22:24:31Z</vt:lpwstr>
  </property>
  <property fmtid="{D5CDD505-2E9C-101B-9397-08002B2CF9AE}" pid="4" name="MSIP_Label_5f5fe31f-9de1-4167-a753-111c0df8115f_Method">
    <vt:lpwstr>Standard</vt:lpwstr>
  </property>
  <property fmtid="{D5CDD505-2E9C-101B-9397-08002B2CF9AE}" pid="5" name="MSIP_Label_5f5fe31f-9de1-4167-a753-111c0df8115f_Name">
    <vt:lpwstr>5f5fe31f-9de1-4167-a753-111c0df8115f</vt:lpwstr>
  </property>
  <property fmtid="{D5CDD505-2E9C-101B-9397-08002B2CF9AE}" pid="6" name="MSIP_Label_5f5fe31f-9de1-4167-a753-111c0df8115f_SiteId">
    <vt:lpwstr>cc4baf00-15c9-48dd-9f59-88c98bde2be7</vt:lpwstr>
  </property>
  <property fmtid="{D5CDD505-2E9C-101B-9397-08002B2CF9AE}" pid="7" name="MSIP_Label_5f5fe31f-9de1-4167-a753-111c0df8115f_ActionId">
    <vt:lpwstr>7bb269a2-70a8-4b22-a794-ed7efd6a7b8e</vt:lpwstr>
  </property>
  <property fmtid="{D5CDD505-2E9C-101B-9397-08002B2CF9AE}" pid="8" name="MSIP_Label_5f5fe31f-9de1-4167-a753-111c0df8115f_ContentBits">
    <vt:lpwstr>0</vt:lpwstr>
  </property>
</Properties>
</file>