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4640A-232D-4D4F-AA95-3727BF09F891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8FAC7-74E2-4D7A-96D7-32F5FD1911F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4640A-232D-4D4F-AA95-3727BF09F891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8FAC7-74E2-4D7A-96D7-32F5FD1911F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4640A-232D-4D4F-AA95-3727BF09F891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8FAC7-74E2-4D7A-96D7-32F5FD1911F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4640A-232D-4D4F-AA95-3727BF09F891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8FAC7-74E2-4D7A-96D7-32F5FD1911F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4640A-232D-4D4F-AA95-3727BF09F891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8FAC7-74E2-4D7A-96D7-32F5FD1911F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4640A-232D-4D4F-AA95-3727BF09F891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8FAC7-74E2-4D7A-96D7-32F5FD1911F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4640A-232D-4D4F-AA95-3727BF09F891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8FAC7-74E2-4D7A-96D7-32F5FD1911F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4640A-232D-4D4F-AA95-3727BF09F891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8FAC7-74E2-4D7A-96D7-32F5FD1911F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4640A-232D-4D4F-AA95-3727BF09F891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8FAC7-74E2-4D7A-96D7-32F5FD1911F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4640A-232D-4D4F-AA95-3727BF09F891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8FAC7-74E2-4D7A-96D7-32F5FD1911F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4640A-232D-4D4F-AA95-3727BF09F891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8FAC7-74E2-4D7A-96D7-32F5FD1911F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4640A-232D-4D4F-AA95-3727BF09F891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08FAC7-74E2-4D7A-96D7-32F5FD1911F9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ppa%20concettuale%203.pptx" TargetMode="External"/><Relationship Id="rId2" Type="http://schemas.openxmlformats.org/officeDocument/2006/relationships/hyperlink" Target="Mappa%20concettuale%202.pptx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Mappa%20concettuale%205.pptx" TargetMode="External"/><Relationship Id="rId4" Type="http://schemas.openxmlformats.org/officeDocument/2006/relationships/hyperlink" Target="Mappa%20concettuale%204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3568" y="0"/>
            <a:ext cx="7772400" cy="62068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it-IT" sz="2800" b="1" dirty="0" smtClean="0">
                <a:solidFill>
                  <a:srgbClr val="C00000"/>
                </a:solidFill>
              </a:rPr>
              <a:t>Fede religiosa e dimensioni della personalità</a:t>
            </a:r>
            <a:endParaRPr lang="it-IT" sz="2800" b="1" dirty="0">
              <a:solidFill>
                <a:srgbClr val="C00000"/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1475656" y="1196752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 smtClean="0"/>
              <a:t>        Sul tema</a:t>
            </a:r>
          </a:p>
          <a:p>
            <a:pPr algn="ctr"/>
            <a:endParaRPr lang="it-IT" sz="2000" dirty="0"/>
          </a:p>
        </p:txBody>
      </p:sp>
      <p:cxnSp>
        <p:nvCxnSpPr>
          <p:cNvPr id="11" name="Connettore 2 10"/>
          <p:cNvCxnSpPr/>
          <p:nvPr/>
        </p:nvCxnSpPr>
        <p:spPr>
          <a:xfrm flipH="1">
            <a:off x="2627784" y="1412776"/>
            <a:ext cx="1224136" cy="216024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sellaDiTesto 12"/>
          <p:cNvSpPr txBox="1"/>
          <p:nvPr/>
        </p:nvSpPr>
        <p:spPr>
          <a:xfrm rot="21034452">
            <a:off x="2885663" y="1176512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esiste</a:t>
            </a:r>
            <a:endParaRPr lang="it-IT" sz="1200" dirty="0"/>
          </a:p>
        </p:txBody>
      </p:sp>
      <p:cxnSp>
        <p:nvCxnSpPr>
          <p:cNvPr id="15" name="Connettore 2 14"/>
          <p:cNvCxnSpPr/>
          <p:nvPr/>
        </p:nvCxnSpPr>
        <p:spPr>
          <a:xfrm>
            <a:off x="4355976" y="1484784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asellaDiTesto 19"/>
          <p:cNvSpPr txBox="1"/>
          <p:nvPr/>
        </p:nvSpPr>
        <p:spPr>
          <a:xfrm>
            <a:off x="4355976" y="1628800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s</a:t>
            </a:r>
            <a:r>
              <a:rPr lang="it-IT" sz="1200" dirty="0" smtClean="0"/>
              <a:t>ono stati svolti</a:t>
            </a:r>
            <a:endParaRPr lang="it-IT" sz="1200" dirty="0"/>
          </a:p>
        </p:txBody>
      </p:sp>
      <p:sp>
        <p:nvSpPr>
          <p:cNvPr id="24" name="CasellaDiTesto 23"/>
          <p:cNvSpPr txBox="1"/>
          <p:nvPr/>
        </p:nvSpPr>
        <p:spPr>
          <a:xfrm rot="864059">
            <a:off x="5161230" y="1288825"/>
            <a:ext cx="1354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b</a:t>
            </a:r>
            <a:r>
              <a:rPr lang="it-IT" sz="1200" dirty="0" smtClean="0"/>
              <a:t>isogna definire</a:t>
            </a:r>
            <a:endParaRPr lang="it-IT" sz="1200" dirty="0"/>
          </a:p>
        </p:txBody>
      </p:sp>
      <p:sp>
        <p:nvSpPr>
          <p:cNvPr id="28" name="CasellaDiTesto 27"/>
          <p:cNvSpPr txBox="1"/>
          <p:nvPr/>
        </p:nvSpPr>
        <p:spPr>
          <a:xfrm>
            <a:off x="1259632" y="1772816"/>
            <a:ext cx="2005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Una tradizione storica</a:t>
            </a:r>
            <a:endParaRPr lang="it-IT" sz="1600" dirty="0"/>
          </a:p>
        </p:txBody>
      </p:sp>
      <p:cxnSp>
        <p:nvCxnSpPr>
          <p:cNvPr id="30" name="Connettore 2 29"/>
          <p:cNvCxnSpPr>
            <a:endCxn id="38" idx="0"/>
          </p:cNvCxnSpPr>
          <p:nvPr/>
        </p:nvCxnSpPr>
        <p:spPr>
          <a:xfrm flipH="1">
            <a:off x="949532" y="2132856"/>
            <a:ext cx="526124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2 33"/>
          <p:cNvCxnSpPr/>
          <p:nvPr/>
        </p:nvCxnSpPr>
        <p:spPr>
          <a:xfrm>
            <a:off x="2483768" y="2132856"/>
            <a:ext cx="360040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/>
          <p:cNvSpPr txBox="1"/>
          <p:nvPr/>
        </p:nvSpPr>
        <p:spPr>
          <a:xfrm>
            <a:off x="251520" y="2852936"/>
            <a:ext cx="13960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hlinkClick r:id="rId2" action="ppaction://hlinkpres?slideindex=1&amp;slidetitle="/>
              </a:rPr>
              <a:t> fede e scienza</a:t>
            </a:r>
            <a:endParaRPr lang="it-IT" sz="1600" dirty="0"/>
          </a:p>
        </p:txBody>
      </p:sp>
      <p:sp>
        <p:nvSpPr>
          <p:cNvPr id="39" name="CasellaDiTesto 38"/>
          <p:cNvSpPr txBox="1"/>
          <p:nvPr/>
        </p:nvSpPr>
        <p:spPr>
          <a:xfrm>
            <a:off x="2195736" y="3212976"/>
            <a:ext cx="14401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Verso un nuovo rapporto di collaborazione</a:t>
            </a:r>
            <a:endParaRPr lang="it-IT" sz="1600" dirty="0"/>
          </a:p>
        </p:txBody>
      </p:sp>
      <p:sp>
        <p:nvSpPr>
          <p:cNvPr id="40" name="CasellaDiTesto 39"/>
          <p:cNvSpPr txBox="1"/>
          <p:nvPr/>
        </p:nvSpPr>
        <p:spPr>
          <a:xfrm rot="18344652">
            <a:off x="392111" y="2118327"/>
            <a:ext cx="10248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c</a:t>
            </a:r>
            <a:r>
              <a:rPr lang="it-IT" sz="1200" dirty="0" smtClean="0"/>
              <a:t>he contrappone</a:t>
            </a:r>
            <a:endParaRPr lang="it-IT" sz="1200" dirty="0"/>
          </a:p>
        </p:txBody>
      </p:sp>
      <p:sp>
        <p:nvSpPr>
          <p:cNvPr id="43" name="CasellaDiTesto 42"/>
          <p:cNvSpPr txBox="1"/>
          <p:nvPr/>
        </p:nvSpPr>
        <p:spPr>
          <a:xfrm rot="4338346">
            <a:off x="2260783" y="2480142"/>
            <a:ext cx="13235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c</a:t>
            </a:r>
            <a:r>
              <a:rPr lang="it-IT" sz="1200" dirty="0" smtClean="0"/>
              <a:t>he sta evolvendo</a:t>
            </a:r>
            <a:endParaRPr lang="it-IT" sz="1200" dirty="0"/>
          </a:p>
        </p:txBody>
      </p:sp>
      <p:cxnSp>
        <p:nvCxnSpPr>
          <p:cNvPr id="45" name="Connettore 2 44"/>
          <p:cNvCxnSpPr/>
          <p:nvPr/>
        </p:nvCxnSpPr>
        <p:spPr>
          <a:xfrm>
            <a:off x="2771800" y="4293096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CasellaDiTesto 46"/>
          <p:cNvSpPr txBox="1"/>
          <p:nvPr/>
        </p:nvSpPr>
        <p:spPr>
          <a:xfrm>
            <a:off x="683568" y="4869160"/>
            <a:ext cx="42484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nella possibilità di indagine di temi come la fede </a:t>
            </a:r>
            <a:endParaRPr lang="it-IT" sz="1600" dirty="0"/>
          </a:p>
        </p:txBody>
      </p:sp>
      <p:cxnSp>
        <p:nvCxnSpPr>
          <p:cNvPr id="49" name="Connettore 2 48"/>
          <p:cNvCxnSpPr/>
          <p:nvPr/>
        </p:nvCxnSpPr>
        <p:spPr>
          <a:xfrm flipH="1">
            <a:off x="1043608" y="5301208"/>
            <a:ext cx="432048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2 50"/>
          <p:cNvCxnSpPr/>
          <p:nvPr/>
        </p:nvCxnSpPr>
        <p:spPr>
          <a:xfrm>
            <a:off x="2771800" y="5301208"/>
            <a:ext cx="288032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CasellaDiTesto 55"/>
          <p:cNvSpPr txBox="1"/>
          <p:nvPr/>
        </p:nvSpPr>
        <p:spPr>
          <a:xfrm>
            <a:off x="251520" y="5661248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un approccio scientifico</a:t>
            </a:r>
            <a:endParaRPr lang="it-IT" sz="1600" dirty="0"/>
          </a:p>
        </p:txBody>
      </p:sp>
      <p:sp>
        <p:nvSpPr>
          <p:cNvPr id="57" name="CasellaDiTesto 56"/>
          <p:cNvSpPr txBox="1"/>
          <p:nvPr/>
        </p:nvSpPr>
        <p:spPr>
          <a:xfrm>
            <a:off x="1979712" y="5877272"/>
            <a:ext cx="2736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eventuali aspetti positivi per l’educazione e la crescita individuale</a:t>
            </a:r>
            <a:endParaRPr lang="it-IT" sz="1600" dirty="0"/>
          </a:p>
        </p:txBody>
      </p:sp>
      <p:sp>
        <p:nvSpPr>
          <p:cNvPr id="25" name="CasellaDiTesto 24"/>
          <p:cNvSpPr txBox="1"/>
          <p:nvPr/>
        </p:nvSpPr>
        <p:spPr>
          <a:xfrm>
            <a:off x="2843808" y="4365104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che si esprime </a:t>
            </a:r>
            <a:endParaRPr lang="it-IT" sz="1200" dirty="0"/>
          </a:p>
        </p:txBody>
      </p:sp>
      <p:sp>
        <p:nvSpPr>
          <p:cNvPr id="31" name="CasellaDiTesto 30"/>
          <p:cNvSpPr txBox="1"/>
          <p:nvPr/>
        </p:nvSpPr>
        <p:spPr>
          <a:xfrm>
            <a:off x="395536" y="5229200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utilizzando</a:t>
            </a:r>
            <a:endParaRPr lang="it-IT" sz="1200" dirty="0"/>
          </a:p>
        </p:txBody>
      </p:sp>
      <p:sp>
        <p:nvSpPr>
          <p:cNvPr id="32" name="CasellaDiTesto 31"/>
          <p:cNvSpPr txBox="1"/>
          <p:nvPr/>
        </p:nvSpPr>
        <p:spPr>
          <a:xfrm>
            <a:off x="2915816" y="5301208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rilevando</a:t>
            </a:r>
            <a:endParaRPr lang="it-IT" sz="1200" dirty="0"/>
          </a:p>
        </p:txBody>
      </p:sp>
      <p:sp>
        <p:nvSpPr>
          <p:cNvPr id="33" name="CasellaDiTesto 32"/>
          <p:cNvSpPr txBox="1"/>
          <p:nvPr/>
        </p:nvSpPr>
        <p:spPr>
          <a:xfrm>
            <a:off x="3923928" y="1916832"/>
            <a:ext cx="12241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hlinkClick r:id="rId3" action="ppaction://hlinkpres?slideindex=1&amp;slidetitle="/>
              </a:rPr>
              <a:t>altri studi</a:t>
            </a:r>
            <a:endParaRPr lang="it-IT" sz="1600" dirty="0"/>
          </a:p>
        </p:txBody>
      </p:sp>
      <p:cxnSp>
        <p:nvCxnSpPr>
          <p:cNvPr id="37" name="Connettore 1 36"/>
          <p:cNvCxnSpPr/>
          <p:nvPr/>
        </p:nvCxnSpPr>
        <p:spPr>
          <a:xfrm>
            <a:off x="5076056" y="1412776"/>
            <a:ext cx="1152128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2 41"/>
          <p:cNvCxnSpPr>
            <a:endCxn id="50" idx="0"/>
          </p:cNvCxnSpPr>
          <p:nvPr/>
        </p:nvCxnSpPr>
        <p:spPr>
          <a:xfrm flipH="1">
            <a:off x="5940152" y="1700808"/>
            <a:ext cx="28803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ttore 2 45"/>
          <p:cNvCxnSpPr/>
          <p:nvPr/>
        </p:nvCxnSpPr>
        <p:spPr>
          <a:xfrm>
            <a:off x="6228184" y="1700808"/>
            <a:ext cx="792088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CasellaDiTesto 49"/>
          <p:cNvSpPr txBox="1"/>
          <p:nvPr/>
        </p:nvSpPr>
        <p:spPr>
          <a:xfrm>
            <a:off x="5220072" y="2420888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i concetti fondamentali della ricerca</a:t>
            </a:r>
            <a:endParaRPr lang="it-IT" sz="1600" dirty="0"/>
          </a:p>
        </p:txBody>
      </p:sp>
      <p:sp>
        <p:nvSpPr>
          <p:cNvPr id="52" name="CasellaDiTesto 51"/>
          <p:cNvSpPr txBox="1"/>
          <p:nvPr/>
        </p:nvSpPr>
        <p:spPr>
          <a:xfrm>
            <a:off x="7092280" y="2420888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l’ipotesi di partenza</a:t>
            </a:r>
          </a:p>
        </p:txBody>
      </p:sp>
      <p:sp>
        <p:nvSpPr>
          <p:cNvPr id="53" name="Freccia in giù 52"/>
          <p:cNvSpPr/>
          <p:nvPr/>
        </p:nvSpPr>
        <p:spPr>
          <a:xfrm>
            <a:off x="4283968" y="620688"/>
            <a:ext cx="576064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55" name="Connettore 1 54"/>
          <p:cNvCxnSpPr>
            <a:stCxn id="50" idx="2"/>
          </p:cNvCxnSpPr>
          <p:nvPr/>
        </p:nvCxnSpPr>
        <p:spPr>
          <a:xfrm>
            <a:off x="5940152" y="3251885"/>
            <a:ext cx="0" cy="2491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ttore 2 58"/>
          <p:cNvCxnSpPr/>
          <p:nvPr/>
        </p:nvCxnSpPr>
        <p:spPr>
          <a:xfrm flipH="1">
            <a:off x="5508104" y="3501008"/>
            <a:ext cx="432048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ttore 2 60"/>
          <p:cNvCxnSpPr/>
          <p:nvPr/>
        </p:nvCxnSpPr>
        <p:spPr>
          <a:xfrm>
            <a:off x="5940152" y="3501008"/>
            <a:ext cx="36004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CasellaDiTesto 61"/>
          <p:cNvSpPr txBox="1"/>
          <p:nvPr/>
        </p:nvSpPr>
        <p:spPr>
          <a:xfrm>
            <a:off x="5004048" y="3861048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hlinkClick r:id="rId4" action="ppaction://hlinkpres?slideindex=1&amp;slidetitle="/>
              </a:rPr>
              <a:t>la fede</a:t>
            </a:r>
            <a:endParaRPr lang="it-IT" sz="1600" dirty="0"/>
          </a:p>
        </p:txBody>
      </p:sp>
      <p:sp>
        <p:nvSpPr>
          <p:cNvPr id="63" name="CasellaDiTesto 62"/>
          <p:cNvSpPr txBox="1"/>
          <p:nvPr/>
        </p:nvSpPr>
        <p:spPr>
          <a:xfrm>
            <a:off x="5868144" y="3861048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hlinkClick r:id="rId5" action="ppaction://hlinkpres?slideindex=1&amp;slidetitle="/>
              </a:rPr>
              <a:t>la personalità</a:t>
            </a:r>
            <a:endParaRPr lang="it-IT" sz="1600" dirty="0"/>
          </a:p>
        </p:txBody>
      </p:sp>
      <p:sp>
        <p:nvSpPr>
          <p:cNvPr id="64" name="CasellaDiTesto 63"/>
          <p:cNvSpPr txBox="1"/>
          <p:nvPr/>
        </p:nvSpPr>
        <p:spPr>
          <a:xfrm>
            <a:off x="5292080" y="3284984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ovvero</a:t>
            </a:r>
            <a:endParaRPr lang="it-IT" sz="1200" dirty="0"/>
          </a:p>
        </p:txBody>
      </p:sp>
      <p:cxnSp>
        <p:nvCxnSpPr>
          <p:cNvPr id="66" name="Connettore 2 65"/>
          <p:cNvCxnSpPr/>
          <p:nvPr/>
        </p:nvCxnSpPr>
        <p:spPr>
          <a:xfrm>
            <a:off x="7740352" y="2996952"/>
            <a:ext cx="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CasellaDiTesto 66"/>
          <p:cNvSpPr txBox="1"/>
          <p:nvPr/>
        </p:nvSpPr>
        <p:spPr>
          <a:xfrm>
            <a:off x="7524328" y="3789040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avere fede religiosa</a:t>
            </a:r>
            <a:endParaRPr lang="it-IT" sz="1600" dirty="0"/>
          </a:p>
        </p:txBody>
      </p:sp>
      <p:cxnSp>
        <p:nvCxnSpPr>
          <p:cNvPr id="69" name="Connettore 2 68"/>
          <p:cNvCxnSpPr/>
          <p:nvPr/>
        </p:nvCxnSpPr>
        <p:spPr>
          <a:xfrm flipH="1">
            <a:off x="7740352" y="4437112"/>
            <a:ext cx="36004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CasellaDiTesto 69"/>
          <p:cNvSpPr txBox="1"/>
          <p:nvPr/>
        </p:nvSpPr>
        <p:spPr>
          <a:xfrm>
            <a:off x="7164288" y="5013176"/>
            <a:ext cx="1691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una relazione</a:t>
            </a:r>
            <a:endParaRPr lang="it-IT" sz="1600" dirty="0"/>
          </a:p>
        </p:txBody>
      </p:sp>
      <p:cxnSp>
        <p:nvCxnSpPr>
          <p:cNvPr id="72" name="Connettore 2 71"/>
          <p:cNvCxnSpPr/>
          <p:nvPr/>
        </p:nvCxnSpPr>
        <p:spPr>
          <a:xfrm>
            <a:off x="7740352" y="5445224"/>
            <a:ext cx="0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CasellaDiTesto 72"/>
          <p:cNvSpPr txBox="1"/>
          <p:nvPr/>
        </p:nvSpPr>
        <p:spPr>
          <a:xfrm>
            <a:off x="7092280" y="6273225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dimensioni positive della personalità</a:t>
            </a:r>
          </a:p>
        </p:txBody>
      </p:sp>
      <p:sp>
        <p:nvSpPr>
          <p:cNvPr id="74" name="CasellaDiTesto 73"/>
          <p:cNvSpPr txBox="1"/>
          <p:nvPr/>
        </p:nvSpPr>
        <p:spPr>
          <a:xfrm>
            <a:off x="7740352" y="3212976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così espressa</a:t>
            </a:r>
            <a:endParaRPr lang="it-IT" sz="1200" dirty="0"/>
          </a:p>
        </p:txBody>
      </p:sp>
      <p:sp>
        <p:nvSpPr>
          <p:cNvPr id="75" name="CasellaDiTesto 74"/>
          <p:cNvSpPr txBox="1"/>
          <p:nvPr/>
        </p:nvSpPr>
        <p:spPr>
          <a:xfrm>
            <a:off x="7740352" y="4653136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ha</a:t>
            </a:r>
            <a:endParaRPr lang="it-IT" sz="1200" dirty="0"/>
          </a:p>
        </p:txBody>
      </p:sp>
      <p:sp>
        <p:nvSpPr>
          <p:cNvPr id="76" name="CasellaDiTesto 75"/>
          <p:cNvSpPr txBox="1"/>
          <p:nvPr/>
        </p:nvSpPr>
        <p:spPr>
          <a:xfrm>
            <a:off x="7740352" y="5517232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con lo sviluppo</a:t>
            </a:r>
          </a:p>
          <a:p>
            <a:r>
              <a:rPr lang="it-IT" sz="1200" dirty="0" smtClean="0"/>
              <a:t> di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91</Words>
  <Application>Microsoft Office PowerPoint</Application>
  <PresentationFormat>Presentazione su schermo (4:3)</PresentationFormat>
  <Paragraphs>29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Tema di Office</vt:lpstr>
      <vt:lpstr>Fede religiosa e dimensioni della personalità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Fede religiosa e dimensioni della personalità</dc:title>
  <dc:creator>erika</dc:creator>
  <cp:lastModifiedBy>erika</cp:lastModifiedBy>
  <cp:revision>17</cp:revision>
  <dcterms:created xsi:type="dcterms:W3CDTF">2015-05-21T10:51:39Z</dcterms:created>
  <dcterms:modified xsi:type="dcterms:W3CDTF">2015-06-25T11:11:14Z</dcterms:modified>
</cp:coreProperties>
</file>