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7A35A-7723-479D-B463-6A3052C34C1F}" type="datetimeFigureOut">
              <a:rPr lang="it-IT" smtClean="0"/>
              <a:pPr/>
              <a:t>25/05/2015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3069-34E8-4CD7-B053-D74A49F107D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627784" y="0"/>
            <a:ext cx="4032448" cy="6926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rgbClr val="0000FF"/>
                </a:solidFill>
              </a:rPr>
              <a:t>Altri studi</a:t>
            </a:r>
            <a:endParaRPr lang="it-IT" sz="2800" b="1" dirty="0">
              <a:solidFill>
                <a:srgbClr val="0000FF"/>
              </a:solidFill>
            </a:endParaRPr>
          </a:p>
        </p:txBody>
      </p:sp>
      <p:cxnSp>
        <p:nvCxnSpPr>
          <p:cNvPr id="5" name="Connettore 1 4"/>
          <p:cNvCxnSpPr/>
          <p:nvPr/>
        </p:nvCxnSpPr>
        <p:spPr>
          <a:xfrm flipH="1">
            <a:off x="3275856" y="548680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 flipH="1">
            <a:off x="2555776" y="836712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3275856" y="836712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2771800" y="476672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prodotti</a:t>
            </a:r>
            <a:endParaRPr lang="it-IT" sz="12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11560" y="1196752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soprattutto  in America</a:t>
            </a:r>
            <a:endParaRPr lang="it-IT" sz="1600" dirty="0"/>
          </a:p>
        </p:txBody>
      </p:sp>
      <p:cxnSp>
        <p:nvCxnSpPr>
          <p:cNvPr id="14" name="Connettore 2 13"/>
          <p:cNvCxnSpPr/>
          <p:nvPr/>
        </p:nvCxnSpPr>
        <p:spPr>
          <a:xfrm>
            <a:off x="1619672" y="155679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1619672" y="162880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tramite</a:t>
            </a:r>
            <a:endParaRPr lang="it-IT" sz="12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899592" y="1988840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ricerche sperimentali</a:t>
            </a:r>
            <a:endParaRPr lang="it-IT" sz="1600" b="1" dirty="0"/>
          </a:p>
        </p:txBody>
      </p:sp>
      <p:cxnSp>
        <p:nvCxnSpPr>
          <p:cNvPr id="20" name="Connettore 1 19"/>
          <p:cNvCxnSpPr/>
          <p:nvPr/>
        </p:nvCxnSpPr>
        <p:spPr>
          <a:xfrm>
            <a:off x="1979712" y="2276872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 flipH="1">
            <a:off x="1043608" y="2636912"/>
            <a:ext cx="93610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0" y="3068960"/>
            <a:ext cx="1691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Woods e </a:t>
            </a:r>
            <a:r>
              <a:rPr lang="it-IT" sz="1600" dirty="0" err="1" smtClean="0"/>
              <a:t>Ironson</a:t>
            </a:r>
            <a:endParaRPr lang="it-IT" sz="1600" dirty="0"/>
          </a:p>
        </p:txBody>
      </p:sp>
      <p:cxnSp>
        <p:nvCxnSpPr>
          <p:cNvPr id="30" name="Connettore 2 29"/>
          <p:cNvCxnSpPr/>
          <p:nvPr/>
        </p:nvCxnSpPr>
        <p:spPr>
          <a:xfrm>
            <a:off x="755576" y="350100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755576" y="3573016"/>
            <a:ext cx="68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hanno rilevato</a:t>
            </a:r>
            <a:endParaRPr lang="it-IT" sz="1200" dirty="0"/>
          </a:p>
        </p:txBody>
      </p:sp>
      <p:sp>
        <p:nvSpPr>
          <p:cNvPr id="33" name="CasellaDiTesto 32"/>
          <p:cNvSpPr txBox="1"/>
          <p:nvPr/>
        </p:nvSpPr>
        <p:spPr>
          <a:xfrm>
            <a:off x="0" y="4365104"/>
            <a:ext cx="1835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le differenze tra religiosi e spirituali</a:t>
            </a:r>
            <a:endParaRPr lang="it-IT" sz="1600" dirty="0"/>
          </a:p>
        </p:txBody>
      </p:sp>
      <p:cxnSp>
        <p:nvCxnSpPr>
          <p:cNvPr id="38" name="Connettore 2 37"/>
          <p:cNvCxnSpPr/>
          <p:nvPr/>
        </p:nvCxnSpPr>
        <p:spPr>
          <a:xfrm>
            <a:off x="1979712" y="2636912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/>
          <p:cNvSpPr txBox="1"/>
          <p:nvPr/>
        </p:nvSpPr>
        <p:spPr>
          <a:xfrm>
            <a:off x="1835696" y="314096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il National </a:t>
            </a:r>
            <a:r>
              <a:rPr lang="it-IT" sz="1600" dirty="0" err="1" smtClean="0"/>
              <a:t>Cances</a:t>
            </a:r>
            <a:r>
              <a:rPr lang="it-IT" sz="1600" dirty="0" smtClean="0"/>
              <a:t> </a:t>
            </a:r>
            <a:r>
              <a:rPr lang="it-IT" sz="1600" dirty="0" err="1" smtClean="0"/>
              <a:t>Institute</a:t>
            </a:r>
            <a:endParaRPr lang="it-IT" sz="1600" dirty="0"/>
          </a:p>
        </p:txBody>
      </p:sp>
      <p:cxnSp>
        <p:nvCxnSpPr>
          <p:cNvPr id="42" name="Connettore 2 41"/>
          <p:cNvCxnSpPr>
            <a:stCxn id="40" idx="2"/>
          </p:cNvCxnSpPr>
          <p:nvPr/>
        </p:nvCxnSpPr>
        <p:spPr>
          <a:xfrm>
            <a:off x="3059832" y="3479522"/>
            <a:ext cx="0" cy="669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3059832" y="357301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ha diviso</a:t>
            </a:r>
            <a:endParaRPr lang="it-IT" sz="1200" dirty="0"/>
          </a:p>
        </p:txBody>
      </p:sp>
      <p:sp>
        <p:nvSpPr>
          <p:cNvPr id="44" name="CasellaDiTesto 43"/>
          <p:cNvSpPr txBox="1"/>
          <p:nvPr/>
        </p:nvSpPr>
        <p:spPr>
          <a:xfrm>
            <a:off x="2339752" y="4149080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 soggetti in religiosi, esistenziali e non religiosi</a:t>
            </a:r>
            <a:endParaRPr lang="it-IT" sz="1600" dirty="0"/>
          </a:p>
        </p:txBody>
      </p:sp>
      <p:cxnSp>
        <p:nvCxnSpPr>
          <p:cNvPr id="46" name="Connettore 2 45"/>
          <p:cNvCxnSpPr/>
          <p:nvPr/>
        </p:nvCxnSpPr>
        <p:spPr>
          <a:xfrm>
            <a:off x="1979712" y="2636912"/>
            <a:ext cx="280831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sellaDiTesto 47"/>
          <p:cNvSpPr txBox="1"/>
          <p:nvPr/>
        </p:nvSpPr>
        <p:spPr>
          <a:xfrm>
            <a:off x="4716016" y="3140968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Francis e </a:t>
            </a:r>
            <a:r>
              <a:rPr lang="it-IT" sz="1600" dirty="0" err="1" smtClean="0"/>
              <a:t>Eysenck</a:t>
            </a:r>
            <a:endParaRPr lang="it-IT" sz="1600" dirty="0"/>
          </a:p>
        </p:txBody>
      </p:sp>
      <p:cxnSp>
        <p:nvCxnSpPr>
          <p:cNvPr id="50" name="Connettore 2 49"/>
          <p:cNvCxnSpPr/>
          <p:nvPr/>
        </p:nvCxnSpPr>
        <p:spPr>
          <a:xfrm>
            <a:off x="5364088" y="3501008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5364088" y="3645024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hanno indagato</a:t>
            </a:r>
            <a:endParaRPr lang="it-IT" sz="1200" dirty="0"/>
          </a:p>
        </p:txBody>
      </p:sp>
      <p:sp>
        <p:nvSpPr>
          <p:cNvPr id="53" name="CasellaDiTesto 52"/>
          <p:cNvSpPr txBox="1"/>
          <p:nvPr/>
        </p:nvSpPr>
        <p:spPr>
          <a:xfrm>
            <a:off x="4788024" y="4077072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 relazione tra dimensione religiosa e personalità</a:t>
            </a:r>
            <a:endParaRPr lang="it-IT" sz="1600" dirty="0"/>
          </a:p>
        </p:txBody>
      </p:sp>
      <p:cxnSp>
        <p:nvCxnSpPr>
          <p:cNvPr id="55" name="Connettore 1 54"/>
          <p:cNvCxnSpPr>
            <a:stCxn id="53" idx="2"/>
          </p:cNvCxnSpPr>
          <p:nvPr/>
        </p:nvCxnSpPr>
        <p:spPr>
          <a:xfrm>
            <a:off x="5760132" y="4908069"/>
            <a:ext cx="36004" cy="393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/>
          <p:cNvCxnSpPr/>
          <p:nvPr/>
        </p:nvCxnSpPr>
        <p:spPr>
          <a:xfrm flipH="1">
            <a:off x="5436096" y="5301208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2 59"/>
          <p:cNvCxnSpPr/>
          <p:nvPr/>
        </p:nvCxnSpPr>
        <p:spPr>
          <a:xfrm>
            <a:off x="5796136" y="5301208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sellaDiTesto 61"/>
          <p:cNvSpPr txBox="1"/>
          <p:nvPr/>
        </p:nvSpPr>
        <p:spPr>
          <a:xfrm>
            <a:off x="5796136" y="4941168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utilizzando</a:t>
            </a:r>
            <a:endParaRPr lang="it-IT" sz="1200" dirty="0"/>
          </a:p>
        </p:txBody>
      </p:sp>
      <p:sp>
        <p:nvSpPr>
          <p:cNvPr id="63" name="CasellaDiTesto 62"/>
          <p:cNvSpPr txBox="1"/>
          <p:nvPr/>
        </p:nvSpPr>
        <p:spPr>
          <a:xfrm>
            <a:off x="3491880" y="5517232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il modello </a:t>
            </a:r>
            <a:r>
              <a:rPr lang="it-IT" sz="1600" dirty="0" err="1" smtClean="0"/>
              <a:t>trifattoriale</a:t>
            </a:r>
            <a:endParaRPr lang="it-IT" sz="1600" dirty="0"/>
          </a:p>
        </p:txBody>
      </p:sp>
      <p:sp>
        <p:nvSpPr>
          <p:cNvPr id="64" name="CasellaDiTesto 63"/>
          <p:cNvSpPr txBox="1"/>
          <p:nvPr/>
        </p:nvSpPr>
        <p:spPr>
          <a:xfrm>
            <a:off x="6156176" y="5517232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il BFQ</a:t>
            </a:r>
            <a:endParaRPr lang="it-IT" sz="1600" dirty="0"/>
          </a:p>
        </p:txBody>
      </p:sp>
      <p:sp>
        <p:nvSpPr>
          <p:cNvPr id="66" name="CasellaDiTesto 65"/>
          <p:cNvSpPr txBox="1"/>
          <p:nvPr/>
        </p:nvSpPr>
        <p:spPr>
          <a:xfrm>
            <a:off x="3203848" y="1268760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molto meno in Italia</a:t>
            </a:r>
            <a:endParaRPr lang="it-IT" sz="1600" dirty="0"/>
          </a:p>
        </p:txBody>
      </p:sp>
      <p:cxnSp>
        <p:nvCxnSpPr>
          <p:cNvPr id="68" name="Connettore 2 67"/>
          <p:cNvCxnSpPr/>
          <p:nvPr/>
        </p:nvCxnSpPr>
        <p:spPr>
          <a:xfrm>
            <a:off x="5364088" y="620688"/>
            <a:ext cx="129614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sellaDiTesto 69"/>
          <p:cNvSpPr txBox="1"/>
          <p:nvPr/>
        </p:nvSpPr>
        <p:spPr>
          <a:xfrm>
            <a:off x="5796136" y="69269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che hanno registrato</a:t>
            </a:r>
            <a:endParaRPr lang="it-IT" sz="1200" dirty="0"/>
          </a:p>
        </p:txBody>
      </p:sp>
      <p:sp>
        <p:nvSpPr>
          <p:cNvPr id="71" name="CasellaDiTesto 70"/>
          <p:cNvSpPr txBox="1"/>
          <p:nvPr/>
        </p:nvSpPr>
        <p:spPr>
          <a:xfrm>
            <a:off x="5940152" y="148478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/>
              <a:t>un’associazione tra soggetti ad elevata religiosità e un’immagine più positiva del </a:t>
            </a:r>
            <a:r>
              <a:rPr lang="it-IT" sz="1600" b="1" dirty="0" err="1" smtClean="0"/>
              <a:t>sè</a:t>
            </a:r>
            <a:endParaRPr lang="it-IT" sz="1600" b="1" dirty="0"/>
          </a:p>
        </p:txBody>
      </p:sp>
      <p:sp>
        <p:nvSpPr>
          <p:cNvPr id="37" name="CasellaDiTesto 36"/>
          <p:cNvSpPr txBox="1"/>
          <p:nvPr/>
        </p:nvSpPr>
        <p:spPr>
          <a:xfrm>
            <a:off x="1979712" y="234888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condotte da</a:t>
            </a:r>
            <a:endParaRPr lang="it-IT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74</Words>
  <Application>Microsoft Office PowerPoint</Application>
  <PresentationFormat>Presentazione su schermo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Altri studi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Altri studi</dc:title>
  <dc:creator>erika</dc:creator>
  <cp:lastModifiedBy>erika</cp:lastModifiedBy>
  <cp:revision>6</cp:revision>
  <dcterms:created xsi:type="dcterms:W3CDTF">2015-05-24T18:43:07Z</dcterms:created>
  <dcterms:modified xsi:type="dcterms:W3CDTF">2015-05-25T21:53:21Z</dcterms:modified>
</cp:coreProperties>
</file>