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4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C977D20-AA2F-43EC-A2EC-0E07F2CDA84F}" v="2" dt="2022-10-08T18:31:34.90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83" autoAdjust="0"/>
    <p:restoredTop sz="94660"/>
  </p:normalViewPr>
  <p:slideViewPr>
    <p:cSldViewPr snapToGrid="0">
      <p:cViewPr varScale="1">
        <p:scale>
          <a:sx n="112" d="100"/>
          <a:sy n="112" d="100"/>
        </p:scale>
        <p:origin x="26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microsoft.com/office/2015/10/relationships/revisionInfo" Target="revisionInfo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valentina bollettin" userId="db77d9d9193f635e" providerId="LiveId" clId="{FC977D20-AA2F-43EC-A2EC-0E07F2CDA84F}"/>
    <pc:docChg chg="custSel modSld">
      <pc:chgData name="valentina bollettin" userId="db77d9d9193f635e" providerId="LiveId" clId="{FC977D20-AA2F-43EC-A2EC-0E07F2CDA84F}" dt="2022-10-08T18:32:28.872" v="9" actId="207"/>
      <pc:docMkLst>
        <pc:docMk/>
      </pc:docMkLst>
      <pc:sldChg chg="addSp modSp mod setBg">
        <pc:chgData name="valentina bollettin" userId="db77d9d9193f635e" providerId="LiveId" clId="{FC977D20-AA2F-43EC-A2EC-0E07F2CDA84F}" dt="2022-10-08T18:32:28.872" v="9" actId="207"/>
        <pc:sldMkLst>
          <pc:docMk/>
          <pc:sldMk cId="1376699114" sldId="274"/>
        </pc:sldMkLst>
        <pc:spChg chg="mod">
          <ac:chgData name="valentina bollettin" userId="db77d9d9193f635e" providerId="LiveId" clId="{FC977D20-AA2F-43EC-A2EC-0E07F2CDA84F}" dt="2022-10-08T18:32:19.086" v="8" actId="207"/>
          <ac:spMkLst>
            <pc:docMk/>
            <pc:sldMk cId="1376699114" sldId="274"/>
            <ac:spMk id="2" creationId="{720EC690-9092-3EA5-1954-C450BCA065D0}"/>
          </ac:spMkLst>
        </pc:spChg>
        <pc:spChg chg="mod">
          <ac:chgData name="valentina bollettin" userId="db77d9d9193f635e" providerId="LiveId" clId="{FC977D20-AA2F-43EC-A2EC-0E07F2CDA84F}" dt="2022-10-08T18:32:28.872" v="9" actId="207"/>
          <ac:spMkLst>
            <pc:docMk/>
            <pc:sldMk cId="1376699114" sldId="274"/>
            <ac:spMk id="4" creationId="{148A08BF-DE74-87A7-DF16-9A7A2EF73FAE}"/>
          </ac:spMkLst>
        </pc:spChg>
        <pc:spChg chg="add">
          <ac:chgData name="valentina bollettin" userId="db77d9d9193f635e" providerId="LiveId" clId="{FC977D20-AA2F-43EC-A2EC-0E07F2CDA84F}" dt="2022-10-08T18:30:24.913" v="1" actId="26606"/>
          <ac:spMkLst>
            <pc:docMk/>
            <pc:sldMk cId="1376699114" sldId="274"/>
            <ac:spMk id="9" creationId="{D5B339F4-93B9-4E04-9721-143AD6782EA9}"/>
          </ac:spMkLst>
        </pc:spChg>
        <pc:spChg chg="add">
          <ac:chgData name="valentina bollettin" userId="db77d9d9193f635e" providerId="LiveId" clId="{FC977D20-AA2F-43EC-A2EC-0E07F2CDA84F}" dt="2022-10-08T18:30:24.913" v="1" actId="26606"/>
          <ac:spMkLst>
            <pc:docMk/>
            <pc:sldMk cId="1376699114" sldId="274"/>
            <ac:spMk id="15" creationId="{871AEA07-1E14-44B4-8E55-64EF049CD66F}"/>
          </ac:spMkLst>
        </pc:spChg>
        <pc:grpChg chg="add">
          <ac:chgData name="valentina bollettin" userId="db77d9d9193f635e" providerId="LiveId" clId="{FC977D20-AA2F-43EC-A2EC-0E07F2CDA84F}" dt="2022-10-08T18:30:24.913" v="1" actId="26606"/>
          <ac:grpSpMkLst>
            <pc:docMk/>
            <pc:sldMk cId="1376699114" sldId="274"/>
            <ac:grpSpMk id="11" creationId="{8734DDD3-F723-4DD3-8ABE-EC0B2AC87D74}"/>
          </ac:grpSpMkLst>
        </pc:gr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99706D2E-E649-28A0-52E7-F48CB0E743D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ACAACF9A-A740-BAAE-3F69-2800CAF4B19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10880F56-1CCB-F811-8AF2-DF7AC75D96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691CD6-9337-427E-8AB2-5EC292BA5CA5}" type="datetimeFigureOut">
              <a:rPr lang="it-IT" smtClean="0"/>
              <a:t>08/10/2022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8500CAE3-F2F1-CA32-8A79-713D0724F5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6DDCB604-84EC-44EC-0B9B-CB6F4D2EC7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27EE9-096F-442A-8399-1992C64624D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254235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7431DA9E-8255-289F-85FD-2DA63E1D26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BDBC0803-87B3-2BCD-8395-ED7BDCA078D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05373F7E-3F67-BF3E-6452-CE088994C9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691CD6-9337-427E-8AB2-5EC292BA5CA5}" type="datetimeFigureOut">
              <a:rPr lang="it-IT" smtClean="0"/>
              <a:t>08/10/2022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290C5E8C-A699-9AE5-F6F8-83F35C52F6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FC182323-EC54-ED2D-103C-99E2C9E4FD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27EE9-096F-442A-8399-1992C64624D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3291752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>
            <a:extLst>
              <a:ext uri="{FF2B5EF4-FFF2-40B4-BE49-F238E27FC236}">
                <a16:creationId xmlns:a16="http://schemas.microsoft.com/office/drawing/2014/main" id="{14C1E88D-EDEF-2606-1BE2-30861947F52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8DCC5F72-27C3-CB8A-D854-9C5F2B28287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2E416A6E-AA5A-0E33-5CA6-9E225FD27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691CD6-9337-427E-8AB2-5EC292BA5CA5}" type="datetimeFigureOut">
              <a:rPr lang="it-IT" smtClean="0"/>
              <a:t>08/10/2022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AC6B3BF8-93C8-0D86-F3C2-0367F5C259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EAC2295F-3333-0500-B397-3B9B1EFD8C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27EE9-096F-442A-8399-1992C64624D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131331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4C8EBD76-0745-9420-45AE-16F1AEDFB7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3FC4CB9C-548B-E9A6-DAE0-2FF98C117F6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7CE095FE-7257-626C-169C-7A9E290711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691CD6-9337-427E-8AB2-5EC292BA5CA5}" type="datetimeFigureOut">
              <a:rPr lang="it-IT" smtClean="0"/>
              <a:t>08/10/2022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97617FC4-7B0F-4AD0-942E-BFEEED9B59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9EC78C03-4454-9E8C-FD65-643B7D623C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27EE9-096F-442A-8399-1992C64624D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1351877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D70F1D4F-8634-BAF2-E380-43CF1FCF22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A0938FA5-7278-A7EC-614E-4CF7BFA4438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E922CEE0-EF7D-2002-BA13-3F562BBD04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691CD6-9337-427E-8AB2-5EC292BA5CA5}" type="datetimeFigureOut">
              <a:rPr lang="it-IT" smtClean="0"/>
              <a:t>08/10/2022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161A913C-6407-B66F-4250-F9CFE6A23A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1B3900AA-E16F-A23A-3410-DB4008B594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27EE9-096F-442A-8399-1992C64624D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067966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BF1B235E-D7DF-232C-9752-066EAA886F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733FA421-BBA4-7C65-C393-7BE982D6748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C2BCD843-9261-52D8-9124-96F32D255E3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FD4B2B75-51AA-BD51-EAE0-C171C8DF85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691CD6-9337-427E-8AB2-5EC292BA5CA5}" type="datetimeFigureOut">
              <a:rPr lang="it-IT" smtClean="0"/>
              <a:t>08/10/2022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17DB6EAA-E20A-E494-DF5C-6F95C480F3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F7FD5F2C-B02D-7B05-600B-072EA1C16F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27EE9-096F-442A-8399-1992C64624D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8449933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83FB100D-F6F0-EAD9-8B4F-D823FA891A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ED8C5F30-0653-6EF4-B230-677A3415DA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D0370F48-0077-8FB4-0E4D-509D42020B6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EDB6A575-49AA-63C7-2CAF-D534E65C644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Segnaposto contenuto 5">
            <a:extLst>
              <a:ext uri="{FF2B5EF4-FFF2-40B4-BE49-F238E27FC236}">
                <a16:creationId xmlns:a16="http://schemas.microsoft.com/office/drawing/2014/main" id="{9B1E8B64-7499-CFF4-ACDD-CBAEC10521E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>
            <a:extLst>
              <a:ext uri="{FF2B5EF4-FFF2-40B4-BE49-F238E27FC236}">
                <a16:creationId xmlns:a16="http://schemas.microsoft.com/office/drawing/2014/main" id="{06CE332C-C9AD-7F1D-6357-E3A927BEE5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691CD6-9337-427E-8AB2-5EC292BA5CA5}" type="datetimeFigureOut">
              <a:rPr lang="it-IT" smtClean="0"/>
              <a:t>08/10/2022</a:t>
            </a:fld>
            <a:endParaRPr lang="it-IT"/>
          </a:p>
        </p:txBody>
      </p:sp>
      <p:sp>
        <p:nvSpPr>
          <p:cNvPr id="8" name="Segnaposto piè di pagina 7">
            <a:extLst>
              <a:ext uri="{FF2B5EF4-FFF2-40B4-BE49-F238E27FC236}">
                <a16:creationId xmlns:a16="http://schemas.microsoft.com/office/drawing/2014/main" id="{1478DEAB-8103-3DB0-537E-BF9937904D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>
            <a:extLst>
              <a:ext uri="{FF2B5EF4-FFF2-40B4-BE49-F238E27FC236}">
                <a16:creationId xmlns:a16="http://schemas.microsoft.com/office/drawing/2014/main" id="{EA43D47F-74AE-3817-07E5-C09CCE6C2A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27EE9-096F-442A-8399-1992C64624D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2555233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9F6AD2EF-E437-3085-2C91-6D7FF0439C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6C2FF458-3528-283D-F66B-6ECA5BCA36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691CD6-9337-427E-8AB2-5EC292BA5CA5}" type="datetimeFigureOut">
              <a:rPr lang="it-IT" smtClean="0"/>
              <a:t>08/10/2022</a:t>
            </a:fld>
            <a:endParaRPr lang="it-IT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013EF5D0-FAD7-98E1-1113-2703D4C38A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AF3EC080-5D88-65EE-9CA0-2470A5D5CF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27EE9-096F-442A-8399-1992C64624D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109319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>
            <a:extLst>
              <a:ext uri="{FF2B5EF4-FFF2-40B4-BE49-F238E27FC236}">
                <a16:creationId xmlns:a16="http://schemas.microsoft.com/office/drawing/2014/main" id="{832D927A-9833-A8A4-F48E-4C6E080F13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691CD6-9337-427E-8AB2-5EC292BA5CA5}" type="datetimeFigureOut">
              <a:rPr lang="it-IT" smtClean="0"/>
              <a:t>08/10/2022</a:t>
            </a:fld>
            <a:endParaRPr lang="it-IT"/>
          </a:p>
        </p:txBody>
      </p:sp>
      <p:sp>
        <p:nvSpPr>
          <p:cNvPr id="3" name="Segnaposto piè di pagina 2">
            <a:extLst>
              <a:ext uri="{FF2B5EF4-FFF2-40B4-BE49-F238E27FC236}">
                <a16:creationId xmlns:a16="http://schemas.microsoft.com/office/drawing/2014/main" id="{36C74D4E-77ED-3EA4-9AD0-FA6AB1E419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9CAEC31E-5F08-9B7D-B994-72502771A5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27EE9-096F-442A-8399-1992C64624D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6569490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820087C8-5AE4-BAEB-2AFC-3A5FEB785C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F8C2E592-581D-FA25-F626-5D1B77F6CC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E3A76C58-29D0-88E7-0BED-3A4F72D4C64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8A0F66C1-96F0-A400-2BA7-1BC9252BC1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691CD6-9337-427E-8AB2-5EC292BA5CA5}" type="datetimeFigureOut">
              <a:rPr lang="it-IT" smtClean="0"/>
              <a:t>08/10/2022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3862D0C4-CDE1-94BB-6D2F-A36FD147BE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2FA94B53-B0B6-9F77-BDD2-D38225A5FC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27EE9-096F-442A-8399-1992C64624D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7562943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233C7A0-5F38-A236-D8FC-6A77C6C804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immagine 2">
            <a:extLst>
              <a:ext uri="{FF2B5EF4-FFF2-40B4-BE49-F238E27FC236}">
                <a16:creationId xmlns:a16="http://schemas.microsoft.com/office/drawing/2014/main" id="{41002F7C-0B4C-EA6A-F931-47B6DAEB77E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5BC37CE2-6EE2-4382-7B08-64D80229F23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732DF56F-2D7D-90E2-4996-4AF82BF12C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691CD6-9337-427E-8AB2-5EC292BA5CA5}" type="datetimeFigureOut">
              <a:rPr lang="it-IT" smtClean="0"/>
              <a:t>08/10/2022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6FC7AADE-BE90-27F2-CC96-F0E53A113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30FC3415-AEC3-A2F7-D0A1-E779F11275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27EE9-096F-442A-8399-1992C64624D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732582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>
            <a:extLst>
              <a:ext uri="{FF2B5EF4-FFF2-40B4-BE49-F238E27FC236}">
                <a16:creationId xmlns:a16="http://schemas.microsoft.com/office/drawing/2014/main" id="{1F3140D5-74D8-B9DC-AC33-A4F8F6429E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2E74F08C-BB14-2E83-DB73-991C87B6BB6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28C62D9F-CAC8-CE8B-86C0-4612C209EA5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691CD6-9337-427E-8AB2-5EC292BA5CA5}" type="datetimeFigureOut">
              <a:rPr lang="it-IT" smtClean="0"/>
              <a:t>08/10/2022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0FEF9530-D7A4-47E6-EE89-9FB42F380B8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051CCCC2-0F16-E2A6-790F-E340DF50B81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B27EE9-096F-442A-8399-1992C64624D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370041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D5B339F4-93B9-4E04-9721-143AD6782E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8734DDD3-F723-4DD3-8ABE-EC0B2AC87D7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2522324" y="0"/>
            <a:ext cx="7147352" cy="5777808"/>
            <a:chOff x="329184" y="1"/>
            <a:chExt cx="524256" cy="5777808"/>
          </a:xfrm>
        </p:grpSpPr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F7C8EA93-3210-4C62-99E9-153C275E3A8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329184" y="5777809"/>
              <a:ext cx="523824" cy="0"/>
            </a:xfrm>
            <a:prstGeom prst="line">
              <a:avLst/>
            </a:prstGeom>
            <a:ln w="1524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5EB7D2A2-F448-44D4-938C-DC84CBCB3B1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29184" y="1"/>
              <a:ext cx="524256" cy="5532119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5" name="Rectangle 14">
            <a:extLst>
              <a:ext uri="{FF2B5EF4-FFF2-40B4-BE49-F238E27FC236}">
                <a16:creationId xmlns:a16="http://schemas.microsoft.com/office/drawing/2014/main" id="{871AEA07-1E14-44B4-8E55-64EF049CD66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96464" y="551961"/>
            <a:ext cx="10999072" cy="532513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720EC690-9092-3EA5-1954-C450BCA065D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080191"/>
            <a:ext cx="9144000" cy="1722667"/>
          </a:xfrm>
        </p:spPr>
        <p:txBody>
          <a:bodyPr>
            <a:normAutofit/>
          </a:bodyPr>
          <a:lstStyle/>
          <a:p>
            <a:r>
              <a:rPr lang="it-IT" sz="3200" b="1" dirty="0">
                <a:solidFill>
                  <a:srgbClr val="FF0000"/>
                </a:solidFill>
              </a:rPr>
              <a:t>VI È RELAZIONE TRA GLI STEREOTIPI RIGUARDANTI BAMBINI AFFETTI DA SINDROME DI DOWN E L'OPINIONE DEI GENITORI </a:t>
            </a: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148A08BF-DE74-87A7-DF16-9A7A2EF73FAE}"/>
              </a:ext>
            </a:extLst>
          </p:cNvPr>
          <p:cNvSpPr txBox="1"/>
          <p:nvPr/>
        </p:nvSpPr>
        <p:spPr>
          <a:xfrm>
            <a:off x="1524000" y="3803712"/>
            <a:ext cx="9144000" cy="1563686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>
              <a:spcAft>
                <a:spcPts val="600"/>
              </a:spcAft>
            </a:pPr>
            <a:r>
              <a:rPr lang="it-IT" dirty="0">
                <a:solidFill>
                  <a:srgbClr val="0070C0"/>
                </a:solidFill>
              </a:rPr>
              <a:t>A cura di:</a:t>
            </a:r>
          </a:p>
          <a:p>
            <a:pPr>
              <a:spcAft>
                <a:spcPts val="600"/>
              </a:spcAft>
            </a:pPr>
            <a:r>
              <a:rPr lang="it-IT" dirty="0"/>
              <a:t>Giulia Albero, Valentina Bollettin, Della Malva Benedetta </a:t>
            </a:r>
          </a:p>
        </p:txBody>
      </p:sp>
    </p:spTree>
    <p:extLst>
      <p:ext uri="{BB962C8B-B14F-4D97-AF65-F5344CB8AC3E}">
        <p14:creationId xmlns:p14="http://schemas.microsoft.com/office/powerpoint/2010/main" val="137669911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Grafico delle risposte di Moduli. Titolo della domanda: 9) Ritieni che l'età dei genitori possa influire sul fatto che il bimbo nasca con la sindrome di Down?. Numero di risposte: 50 risposte.">
            <a:extLst>
              <a:ext uri="{FF2B5EF4-FFF2-40B4-BE49-F238E27FC236}">
                <a16:creationId xmlns:a16="http://schemas.microsoft.com/office/drawing/2014/main" id="{8302A3F2-2F50-0C24-525A-79D65D4D02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63600"/>
            <a:ext cx="12192000" cy="5129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5022256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Grafico delle risposte di Moduli. Titolo della domanda: 10) Qual è, secondo te, l'aspettativa di vita delle persone affette da sindrome di Down?. Numero di risposte: 50 risposte.">
            <a:extLst>
              <a:ext uri="{FF2B5EF4-FFF2-40B4-BE49-F238E27FC236}">
                <a16:creationId xmlns:a16="http://schemas.microsoft.com/office/drawing/2014/main" id="{27431F6A-1DAD-176E-3D11-4102A26FF7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63600"/>
            <a:ext cx="12192000" cy="5129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7523181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Grafico delle risposte di Moduli. Titolo della domanda: 11) Nell'ambito lavorativo, ritieni che le persone affette da sindrome di Down possano essere impegnati in un posto di lavoro?. Numero di risposte: 50 risposte.">
            <a:extLst>
              <a:ext uri="{FF2B5EF4-FFF2-40B4-BE49-F238E27FC236}">
                <a16:creationId xmlns:a16="http://schemas.microsoft.com/office/drawing/2014/main" id="{9E0260E3-9F14-9887-4FFE-F8448985AB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63575"/>
            <a:ext cx="12192000" cy="5529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8727666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Grafico delle risposte di Moduli. Titolo della domanda: 12) Qual è il comportamento delle persone affette da tale sindrome nei confronti della sessualità?    . Numero di risposte: 50 risposte.">
            <a:extLst>
              <a:ext uri="{FF2B5EF4-FFF2-40B4-BE49-F238E27FC236}">
                <a16:creationId xmlns:a16="http://schemas.microsoft.com/office/drawing/2014/main" id="{35B9D43A-C8C8-0915-8783-752A44DFDB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63575"/>
            <a:ext cx="12192000" cy="5529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9576962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Grafico delle risposte di Moduli. Titolo della domanda: 13) Nell'ambito dei rapporti interpersonali:. Numero di risposte: 50 risposte.">
            <a:extLst>
              <a:ext uri="{FF2B5EF4-FFF2-40B4-BE49-F238E27FC236}">
                <a16:creationId xmlns:a16="http://schemas.microsoft.com/office/drawing/2014/main" id="{3A774065-9964-803B-A20D-391B47C209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63600"/>
            <a:ext cx="12192000" cy="5129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7110678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Grafico delle risposte di Moduli. Titolo della domanda: 14) I bambini con la sindrome di Down non hanno interessi (sociali/relazionali)?. Numero di risposte: 50 risposte.">
            <a:extLst>
              <a:ext uri="{FF2B5EF4-FFF2-40B4-BE49-F238E27FC236}">
                <a16:creationId xmlns:a16="http://schemas.microsoft.com/office/drawing/2014/main" id="{CCF3B4BB-EA7A-D9A7-B666-0AF08BD806F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63600"/>
            <a:ext cx="12192000" cy="5129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272387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Grafico delle risposte di Moduli. Titolo della domanda: 15) I bambini con la sindrome di Down sono tutti affettuosi e buoni?. Numero di risposte: 50 risposte.">
            <a:extLst>
              <a:ext uri="{FF2B5EF4-FFF2-40B4-BE49-F238E27FC236}">
                <a16:creationId xmlns:a16="http://schemas.microsoft.com/office/drawing/2014/main" id="{D7F32DA4-4E9C-2E76-EC41-1B52C2B9FB3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63600"/>
            <a:ext cx="12192000" cy="5129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0980450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Grafico delle risposte di Moduli. Titolo della domanda: 16) Quanta consapevolezza hanno le persone affette da sindrome di Down della loro disabilità?     . Numero di risposte: 50 risposte.">
            <a:extLst>
              <a:ext uri="{FF2B5EF4-FFF2-40B4-BE49-F238E27FC236}">
                <a16:creationId xmlns:a16="http://schemas.microsoft.com/office/drawing/2014/main" id="{CCA128DB-561F-D9CB-5CC3-DFB9FE21F37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63600"/>
            <a:ext cx="12192000" cy="5129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8566244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Grafico delle risposte di Moduli. Titolo della domanda: 17) Che livello di indipendenza possono raggiungere le persone affette da sindrome di Down nella vita?  . Numero di risposte: 50 risposte.">
            <a:extLst>
              <a:ext uri="{FF2B5EF4-FFF2-40B4-BE49-F238E27FC236}">
                <a16:creationId xmlns:a16="http://schemas.microsoft.com/office/drawing/2014/main" id="{5E91C7BE-E81D-E939-4927-EE526C75DB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63575"/>
            <a:ext cx="12192000" cy="5529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8865388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Grafico delle risposte di Moduli. Titolo della domanda: 18) A quale futuro può aspirare una persona affette da sindrome di Down, dopo aver frequentato l'ambiente scolastico?       . Numero di risposte: 48 risposte.">
            <a:extLst>
              <a:ext uri="{FF2B5EF4-FFF2-40B4-BE49-F238E27FC236}">
                <a16:creationId xmlns:a16="http://schemas.microsoft.com/office/drawing/2014/main" id="{2001F7C4-60DF-ECE8-3372-B1649D2E6D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63575"/>
            <a:ext cx="12192000" cy="5529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527133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rafico delle risposte di Moduli. Titolo della domanda: 1) Di che sesso sei?&#10;. Numero di risposte: 50 risposte.">
            <a:extLst>
              <a:ext uri="{FF2B5EF4-FFF2-40B4-BE49-F238E27FC236}">
                <a16:creationId xmlns:a16="http://schemas.microsoft.com/office/drawing/2014/main" id="{3F54FFC9-6003-4320-1E34-2055E1E7E2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63600"/>
            <a:ext cx="12192000" cy="5129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057236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Grafico delle risposte di Moduli. Titolo della domanda: 2) Quanti anni hai?&#10;. Numero di risposte: 50 risposte.">
            <a:extLst>
              <a:ext uri="{FF2B5EF4-FFF2-40B4-BE49-F238E27FC236}">
                <a16:creationId xmlns:a16="http://schemas.microsoft.com/office/drawing/2014/main" id="{CB53BEB8-5347-0D5A-3F84-ECEAB2EB1E6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63600"/>
            <a:ext cx="12192000" cy="5129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997117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Grafico delle risposte di Moduli. Titolo della domanda: 3) Conosci la sindrome di Down?. Numero di risposte: 50 risposte.">
            <a:extLst>
              <a:ext uri="{FF2B5EF4-FFF2-40B4-BE49-F238E27FC236}">
                <a16:creationId xmlns:a16="http://schemas.microsoft.com/office/drawing/2014/main" id="{68BEC4DC-014B-D962-97FD-063D2EBE5B6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63600"/>
            <a:ext cx="12192000" cy="5129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761100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Grafico delle risposte di Moduli. Titolo della domanda: 4) Dove hai già sentito parlare della Sindrome di Down?. Numero di risposte: 50 risposte.">
            <a:extLst>
              <a:ext uri="{FF2B5EF4-FFF2-40B4-BE49-F238E27FC236}">
                <a16:creationId xmlns:a16="http://schemas.microsoft.com/office/drawing/2014/main" id="{B2CB9BEC-16DF-7C25-B6E9-5E1757CDB4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63600"/>
            <a:ext cx="12192000" cy="5129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544007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Grafico delle risposte di Moduli. Titolo della domanda: 5) Ritieni che l’argomento inerente alla Sindrome di Down venga divulgato in maniera adeguata nella società?. Numero di risposte: 50 risposte.">
            <a:extLst>
              <a:ext uri="{FF2B5EF4-FFF2-40B4-BE49-F238E27FC236}">
                <a16:creationId xmlns:a16="http://schemas.microsoft.com/office/drawing/2014/main" id="{2991E951-B2C6-4372-5B9A-434A949903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63575"/>
            <a:ext cx="12192000" cy="5529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516449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Grafico delle risposte di Moduli. Titolo della domanda: 6) Hai mai stretto rapporti con persone affette dalla Sindrome di Down?. Numero di risposte: 50 risposte.">
            <a:extLst>
              <a:ext uri="{FF2B5EF4-FFF2-40B4-BE49-F238E27FC236}">
                <a16:creationId xmlns:a16="http://schemas.microsoft.com/office/drawing/2014/main" id="{BCB67595-A477-E87B-C5E6-D93F44630F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63600"/>
            <a:ext cx="12192000" cy="5129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8019726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Grafico delle risposte di Moduli. Titolo della domanda: 7) Ritieni che le persone con sindrome di down abbiano tutti le stesse caratteristiche fisiche e mentali?         . Numero di risposte: 50 risposte.">
            <a:extLst>
              <a:ext uri="{FF2B5EF4-FFF2-40B4-BE49-F238E27FC236}">
                <a16:creationId xmlns:a16="http://schemas.microsoft.com/office/drawing/2014/main" id="{9A13F427-9886-030B-8246-98B460664A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63575"/>
            <a:ext cx="12192000" cy="5529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0649504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Grafico delle risposte di Moduli. Titolo della domanda: 8) Ritieni che le persone con sindrome di Down provino diverse emozioni?     . Numero di risposte: 50 risposte.">
            <a:extLst>
              <a:ext uri="{FF2B5EF4-FFF2-40B4-BE49-F238E27FC236}">
                <a16:creationId xmlns:a16="http://schemas.microsoft.com/office/drawing/2014/main" id="{8A725EB6-C523-F519-FA66-32D25C72929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63600"/>
            <a:ext cx="12192000" cy="5129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73950536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</TotalTime>
  <Words>30</Words>
  <Application>Microsoft Office PowerPoint</Application>
  <PresentationFormat>Widescreen</PresentationFormat>
  <Paragraphs>3</Paragraphs>
  <Slides>19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3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19</vt:i4>
      </vt:variant>
    </vt:vector>
  </HeadingPairs>
  <TitlesOfParts>
    <vt:vector size="23" baseType="lpstr">
      <vt:lpstr>Arial</vt:lpstr>
      <vt:lpstr>Calibri</vt:lpstr>
      <vt:lpstr>Calibri Light</vt:lpstr>
      <vt:lpstr>Tema di Office</vt:lpstr>
      <vt:lpstr>VI È RELAZIONE TRA GLI STEREOTIPI RIGUARDANTI BAMBINI AFFETTI DA SINDROME DI DOWN E L'OPINIONE DEI GENITORI 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 E’ RELAZIONE TRA GLI STEREOTIPI RIGUARDANTI BAMBINI AFFETTI DA SINDROME DI DOWN E L'OPINIONE DEI GENITORI </dc:title>
  <dc:creator>valentina bollettin</dc:creator>
  <cp:lastModifiedBy>valentina bollettin</cp:lastModifiedBy>
  <cp:revision>1</cp:revision>
  <dcterms:created xsi:type="dcterms:W3CDTF">2022-10-08T18:21:38Z</dcterms:created>
  <dcterms:modified xsi:type="dcterms:W3CDTF">2022-10-08T18:32:32Z</dcterms:modified>
</cp:coreProperties>
</file>